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3" r:id="rId2"/>
    <p:sldId id="394" r:id="rId3"/>
    <p:sldId id="395" r:id="rId4"/>
    <p:sldId id="39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787"/>
    <a:srgbClr val="D24735"/>
    <a:srgbClr val="E5E8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8AEFE-4F53-F640-9C4E-236D73BDEA4F}" v="47" dt="2023-06-20T02:31:05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31"/>
    <p:restoredTop sz="94558" autoAdjust="0"/>
  </p:normalViewPr>
  <p:slideViewPr>
    <p:cSldViewPr snapToGrid="0">
      <p:cViewPr varScale="1">
        <p:scale>
          <a:sx n="116" d="100"/>
          <a:sy n="116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8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何 潍涛" userId="d8ee06581e3a3f22" providerId="LiveId" clId="{64FC80B8-7C00-9B46-BFFA-D7ADBD0737D5}"/>
    <pc:docChg chg="modSld">
      <pc:chgData name="何 潍涛" userId="d8ee06581e3a3f22" providerId="LiveId" clId="{64FC80B8-7C00-9B46-BFFA-D7ADBD0737D5}" dt="2022-09-21T01:07:57.950" v="18" actId="20577"/>
      <pc:docMkLst>
        <pc:docMk/>
      </pc:docMkLst>
      <pc:sldChg chg="modSp mod">
        <pc:chgData name="何 潍涛" userId="d8ee06581e3a3f22" providerId="LiveId" clId="{64FC80B8-7C00-9B46-BFFA-D7ADBD0737D5}" dt="2022-09-21T01:07:57.950" v="18" actId="20577"/>
        <pc:sldMkLst>
          <pc:docMk/>
          <pc:sldMk cId="3963335370" sldId="326"/>
        </pc:sldMkLst>
        <pc:spChg chg="mod">
          <ac:chgData name="何 潍涛" userId="d8ee06581e3a3f22" providerId="LiveId" clId="{64FC80B8-7C00-9B46-BFFA-D7ADBD0737D5}" dt="2022-09-21T01:07:57.950" v="18" actId="20577"/>
          <ac:spMkLst>
            <pc:docMk/>
            <pc:sldMk cId="3963335370" sldId="326"/>
            <ac:spMk id="4" creationId="{832A2624-EC89-786E-39A3-65C767599DAD}"/>
          </ac:spMkLst>
        </pc:spChg>
      </pc:sldChg>
    </pc:docChg>
  </pc:docChgLst>
  <pc:docChgLst>
    <pc:chgData name="潍涛 何" userId="d8ee06581e3a3f22" providerId="LiveId" clId="{6EB5CF05-44A1-452B-8BD2-7849912B5FD5}"/>
    <pc:docChg chg="undo redo custSel addSld delSld modSld modMainMaster">
      <pc:chgData name="潍涛 何" userId="d8ee06581e3a3f22" providerId="LiveId" clId="{6EB5CF05-44A1-452B-8BD2-7849912B5FD5}" dt="2023-04-18T12:54:06.293" v="9352" actId="20577"/>
      <pc:docMkLst>
        <pc:docMk/>
      </pc:docMkLst>
      <pc:sldChg chg="modSp del mod">
        <pc:chgData name="潍涛 何" userId="d8ee06581e3a3f22" providerId="LiveId" clId="{6EB5CF05-44A1-452B-8BD2-7849912B5FD5}" dt="2023-04-15T14:27:21.021" v="122" actId="47"/>
        <pc:sldMkLst>
          <pc:docMk/>
          <pc:sldMk cId="1277858325" sldId="292"/>
        </pc:sldMkLst>
        <pc:spChg chg="mod">
          <ac:chgData name="潍涛 何" userId="d8ee06581e3a3f22" providerId="LiveId" clId="{6EB5CF05-44A1-452B-8BD2-7849912B5FD5}" dt="2023-04-15T14:26:57.130" v="117" actId="20577"/>
          <ac:spMkLst>
            <pc:docMk/>
            <pc:sldMk cId="1277858325" sldId="292"/>
            <ac:spMk id="2" creationId="{4A43FA49-D473-BFBC-B0A2-67CE82428B73}"/>
          </ac:spMkLst>
        </pc:spChg>
      </pc:sldChg>
      <pc:sldChg chg="modSp mod">
        <pc:chgData name="潍涛 何" userId="d8ee06581e3a3f22" providerId="LiveId" clId="{6EB5CF05-44A1-452B-8BD2-7849912B5FD5}" dt="2023-04-15T14:28:17.073" v="147" actId="20577"/>
        <pc:sldMkLst>
          <pc:docMk/>
          <pc:sldMk cId="663361957" sldId="330"/>
        </pc:sldMkLst>
        <pc:spChg chg="mod">
          <ac:chgData name="潍涛 何" userId="d8ee06581e3a3f22" providerId="LiveId" clId="{6EB5CF05-44A1-452B-8BD2-7849912B5FD5}" dt="2023-04-15T14:27:40.897" v="125" actId="20577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潍涛 何" userId="d8ee06581e3a3f22" providerId="LiveId" clId="{6EB5CF05-44A1-452B-8BD2-7849912B5FD5}" dt="2023-04-15T14:28:17.073" v="147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modSp mod">
        <pc:chgData name="潍涛 何" userId="d8ee06581e3a3f22" providerId="LiveId" clId="{6EB5CF05-44A1-452B-8BD2-7849912B5FD5}" dt="2023-04-15T14:34:48.499" v="211" actId="20577"/>
        <pc:sldMkLst>
          <pc:docMk/>
          <pc:sldMk cId="3082805888" sldId="351"/>
        </pc:sldMkLst>
        <pc:spChg chg="mod">
          <ac:chgData name="潍涛 何" userId="d8ee06581e3a3f22" providerId="LiveId" clId="{6EB5CF05-44A1-452B-8BD2-7849912B5FD5}" dt="2023-04-15T14:34:48.499" v="211" actId="20577"/>
          <ac:spMkLst>
            <pc:docMk/>
            <pc:sldMk cId="3082805888" sldId="351"/>
            <ac:spMk id="2" creationId="{9046225B-EEBA-9270-B0A2-EB0C9AF6431A}"/>
          </ac:spMkLst>
        </pc:spChg>
        <pc:picChg chg="mod">
          <ac:chgData name="潍涛 何" userId="d8ee06581e3a3f22" providerId="LiveId" clId="{6EB5CF05-44A1-452B-8BD2-7849912B5FD5}" dt="2023-04-15T14:29:51.211" v="148" actId="14826"/>
          <ac:picMkLst>
            <pc:docMk/>
            <pc:sldMk cId="3082805888" sldId="351"/>
            <ac:picMk id="5" creationId="{03F766E2-F8E5-2A19-CCEF-25FEFC881CCC}"/>
          </ac:picMkLst>
        </pc:picChg>
      </pc:sldChg>
      <pc:sldChg chg="modSp mod">
        <pc:chgData name="潍涛 何" userId="d8ee06581e3a3f22" providerId="LiveId" clId="{6EB5CF05-44A1-452B-8BD2-7849912B5FD5}" dt="2023-04-18T12:54:06.293" v="9352" actId="20577"/>
        <pc:sldMkLst>
          <pc:docMk/>
          <pc:sldMk cId="3785963859" sldId="383"/>
        </pc:sldMkLst>
        <pc:spChg chg="mod">
          <ac:chgData name="潍涛 何" userId="d8ee06581e3a3f22" providerId="LiveId" clId="{6EB5CF05-44A1-452B-8BD2-7849912B5FD5}" dt="2023-04-18T12:54:06.293" v="9352" actId="20577"/>
          <ac:spMkLst>
            <pc:docMk/>
            <pc:sldMk cId="3785963859" sldId="383"/>
            <ac:spMk id="5" creationId="{AE8EFCD5-3A4A-4C10-CBA2-47A703716690}"/>
          </ac:spMkLst>
        </pc:spChg>
      </pc:sldChg>
      <pc:sldChg chg="modSp new mod">
        <pc:chgData name="潍涛 何" userId="d8ee06581e3a3f22" providerId="LiveId" clId="{6EB5CF05-44A1-452B-8BD2-7849912B5FD5}" dt="2023-04-16T13:50:17.204" v="8511" actId="404"/>
        <pc:sldMkLst>
          <pc:docMk/>
          <pc:sldMk cId="1107249342" sldId="384"/>
        </pc:sldMkLst>
        <pc:spChg chg="mod">
          <ac:chgData name="潍涛 何" userId="d8ee06581e3a3f22" providerId="LiveId" clId="{6EB5CF05-44A1-452B-8BD2-7849912B5FD5}" dt="2023-04-16T13:50:17.204" v="8511" actId="404"/>
          <ac:spMkLst>
            <pc:docMk/>
            <pc:sldMk cId="1107249342" sldId="384"/>
            <ac:spMk id="2" creationId="{5D812BC5-B5C1-9CD6-2E88-AC61BB2603EA}"/>
          </ac:spMkLst>
        </pc:spChg>
      </pc:sldChg>
      <pc:sldChg chg="del">
        <pc:chgData name="潍涛 何" userId="d8ee06581e3a3f22" providerId="LiveId" clId="{6EB5CF05-44A1-452B-8BD2-7849912B5FD5}" dt="2023-04-15T14:24:21.508" v="2" actId="47"/>
        <pc:sldMkLst>
          <pc:docMk/>
          <pc:sldMk cId="1742431470" sldId="384"/>
        </pc:sldMkLst>
      </pc:sldChg>
      <pc:sldChg chg="del">
        <pc:chgData name="潍涛 何" userId="d8ee06581e3a3f22" providerId="LiveId" clId="{6EB5CF05-44A1-452B-8BD2-7849912B5FD5}" dt="2023-04-15T14:24:21.798" v="4" actId="47"/>
        <pc:sldMkLst>
          <pc:docMk/>
          <pc:sldMk cId="2947953541" sldId="385"/>
        </pc:sldMkLst>
      </pc:sldChg>
      <pc:sldChg chg="modSp new mod">
        <pc:chgData name="潍涛 何" userId="d8ee06581e3a3f22" providerId="LiveId" clId="{6EB5CF05-44A1-452B-8BD2-7849912B5FD5}" dt="2023-04-16T07:08:59.809" v="433" actId="20577"/>
        <pc:sldMkLst>
          <pc:docMk/>
          <pc:sldMk cId="3828445860" sldId="385"/>
        </pc:sldMkLst>
        <pc:spChg chg="mod">
          <ac:chgData name="潍涛 何" userId="d8ee06581e3a3f22" providerId="LiveId" clId="{6EB5CF05-44A1-452B-8BD2-7849912B5FD5}" dt="2023-04-16T07:08:59.809" v="433" actId="20577"/>
          <ac:spMkLst>
            <pc:docMk/>
            <pc:sldMk cId="3828445860" sldId="385"/>
            <ac:spMk id="2" creationId="{4CE06091-D8B8-34F6-69CF-7833C9E981E5}"/>
          </ac:spMkLst>
        </pc:spChg>
        <pc:spChg chg="mod">
          <ac:chgData name="潍涛 何" userId="d8ee06581e3a3f22" providerId="LiveId" clId="{6EB5CF05-44A1-452B-8BD2-7849912B5FD5}" dt="2023-04-15T14:38:53.250" v="227" actId="20577"/>
          <ac:spMkLst>
            <pc:docMk/>
            <pc:sldMk cId="3828445860" sldId="385"/>
            <ac:spMk id="3" creationId="{1D800506-7FA8-D289-9E19-F0AEE91FC173}"/>
          </ac:spMkLst>
        </pc:spChg>
      </pc:sldChg>
      <pc:sldChg chg="modSp new mod">
        <pc:chgData name="潍涛 何" userId="d8ee06581e3a3f22" providerId="LiveId" clId="{6EB5CF05-44A1-452B-8BD2-7849912B5FD5}" dt="2023-04-16T07:46:04.956" v="629" actId="20577"/>
        <pc:sldMkLst>
          <pc:docMk/>
          <pc:sldMk cId="1037905683" sldId="386"/>
        </pc:sldMkLst>
        <pc:spChg chg="mod">
          <ac:chgData name="潍涛 何" userId="d8ee06581e3a3f22" providerId="LiveId" clId="{6EB5CF05-44A1-452B-8BD2-7849912B5FD5}" dt="2023-04-16T07:46:04.956" v="629" actId="20577"/>
          <ac:spMkLst>
            <pc:docMk/>
            <pc:sldMk cId="1037905683" sldId="386"/>
            <ac:spMk id="2" creationId="{AD03A9C2-16BC-A7D4-A2C9-C01C5B1E131E}"/>
          </ac:spMkLst>
        </pc:spChg>
        <pc:spChg chg="mod">
          <ac:chgData name="潍涛 何" userId="d8ee06581e3a3f22" providerId="LiveId" clId="{6EB5CF05-44A1-452B-8BD2-7849912B5FD5}" dt="2023-04-16T07:09:25.358" v="439" actId="20577"/>
          <ac:spMkLst>
            <pc:docMk/>
            <pc:sldMk cId="1037905683" sldId="386"/>
            <ac:spMk id="3" creationId="{BF02EF62-0090-767A-0F90-9C00F93FF1A7}"/>
          </ac:spMkLst>
        </pc:spChg>
      </pc:sldChg>
      <pc:sldChg chg="del">
        <pc:chgData name="潍涛 何" userId="d8ee06581e3a3f22" providerId="LiveId" clId="{6EB5CF05-44A1-452B-8BD2-7849912B5FD5}" dt="2023-04-15T14:24:21.629" v="3" actId="47"/>
        <pc:sldMkLst>
          <pc:docMk/>
          <pc:sldMk cId="1388580141" sldId="386"/>
        </pc:sldMkLst>
      </pc:sldChg>
      <pc:sldChg chg="del">
        <pc:chgData name="潍涛 何" userId="d8ee06581e3a3f22" providerId="LiveId" clId="{6EB5CF05-44A1-452B-8BD2-7849912B5FD5}" dt="2023-04-15T14:24:21.949" v="5" actId="47"/>
        <pc:sldMkLst>
          <pc:docMk/>
          <pc:sldMk cId="1159071231" sldId="387"/>
        </pc:sldMkLst>
      </pc:sldChg>
      <pc:sldChg chg="modSp add mod">
        <pc:chgData name="潍涛 何" userId="d8ee06581e3a3f22" providerId="LiveId" clId="{6EB5CF05-44A1-452B-8BD2-7849912B5FD5}" dt="2023-04-16T08:03:24.765" v="1236" actId="20577"/>
        <pc:sldMkLst>
          <pc:docMk/>
          <pc:sldMk cId="2282218844" sldId="387"/>
        </pc:sldMkLst>
        <pc:spChg chg="mod">
          <ac:chgData name="潍涛 何" userId="d8ee06581e3a3f22" providerId="LiveId" clId="{6EB5CF05-44A1-452B-8BD2-7849912B5FD5}" dt="2023-04-16T08:03:24.765" v="1236" actId="20577"/>
          <ac:spMkLst>
            <pc:docMk/>
            <pc:sldMk cId="2282218844" sldId="387"/>
            <ac:spMk id="2" creationId="{AD03A9C2-16BC-A7D4-A2C9-C01C5B1E131E}"/>
          </ac:spMkLst>
        </pc:spChg>
      </pc:sldChg>
      <pc:sldChg chg="modSp new mod">
        <pc:chgData name="潍涛 何" userId="d8ee06581e3a3f22" providerId="LiveId" clId="{6EB5CF05-44A1-452B-8BD2-7849912B5FD5}" dt="2023-04-16T11:48:40.472" v="2383" actId="20577"/>
        <pc:sldMkLst>
          <pc:docMk/>
          <pc:sldMk cId="1675597411" sldId="388"/>
        </pc:sldMkLst>
        <pc:spChg chg="mod">
          <ac:chgData name="潍涛 何" userId="d8ee06581e3a3f22" providerId="LiveId" clId="{6EB5CF05-44A1-452B-8BD2-7849912B5FD5}" dt="2023-04-16T11:48:40.472" v="2383" actId="20577"/>
          <ac:spMkLst>
            <pc:docMk/>
            <pc:sldMk cId="1675597411" sldId="388"/>
            <ac:spMk id="2" creationId="{DD59FB19-63F1-F31B-8CE9-869E105C680C}"/>
          </ac:spMkLst>
        </pc:spChg>
        <pc:spChg chg="mod">
          <ac:chgData name="潍涛 何" userId="d8ee06581e3a3f22" providerId="LiveId" clId="{6EB5CF05-44A1-452B-8BD2-7849912B5FD5}" dt="2023-04-16T08:04:35.067" v="1242"/>
          <ac:spMkLst>
            <pc:docMk/>
            <pc:sldMk cId="1675597411" sldId="388"/>
            <ac:spMk id="3" creationId="{1B6AEEA9-EAC0-CBC1-2452-9BC672C5EFBB}"/>
          </ac:spMkLst>
        </pc:spChg>
      </pc:sldChg>
      <pc:sldChg chg="del">
        <pc:chgData name="潍涛 何" userId="d8ee06581e3a3f22" providerId="LiveId" clId="{6EB5CF05-44A1-452B-8BD2-7849912B5FD5}" dt="2023-04-15T14:24:22.101" v="6" actId="47"/>
        <pc:sldMkLst>
          <pc:docMk/>
          <pc:sldMk cId="4096701966" sldId="388"/>
        </pc:sldMkLst>
      </pc:sldChg>
      <pc:sldChg chg="del">
        <pc:chgData name="潍涛 何" userId="d8ee06581e3a3f22" providerId="LiveId" clId="{6EB5CF05-44A1-452B-8BD2-7849912B5FD5}" dt="2023-04-15T14:24:22.255" v="7" actId="47"/>
        <pc:sldMkLst>
          <pc:docMk/>
          <pc:sldMk cId="456791468" sldId="389"/>
        </pc:sldMkLst>
      </pc:sldChg>
      <pc:sldChg chg="addSp delSp modSp add mod">
        <pc:chgData name="潍涛 何" userId="d8ee06581e3a3f22" providerId="LiveId" clId="{6EB5CF05-44A1-452B-8BD2-7849912B5FD5}" dt="2023-04-16T11:46:26.545" v="2174"/>
        <pc:sldMkLst>
          <pc:docMk/>
          <pc:sldMk cId="2755520705" sldId="389"/>
        </pc:sldMkLst>
        <pc:spChg chg="del mod">
          <ac:chgData name="潍涛 何" userId="d8ee06581e3a3f22" providerId="LiveId" clId="{6EB5CF05-44A1-452B-8BD2-7849912B5FD5}" dt="2023-04-16T11:46:26.545" v="2174"/>
          <ac:spMkLst>
            <pc:docMk/>
            <pc:sldMk cId="2755520705" sldId="389"/>
            <ac:spMk id="2" creationId="{DD59FB19-63F1-F31B-8CE9-869E105C680C}"/>
          </ac:spMkLst>
        </pc:spChg>
        <pc:picChg chg="add mod">
          <ac:chgData name="潍涛 何" userId="d8ee06581e3a3f22" providerId="LiveId" clId="{6EB5CF05-44A1-452B-8BD2-7849912B5FD5}" dt="2023-04-16T11:46:26.545" v="2174"/>
          <ac:picMkLst>
            <pc:docMk/>
            <pc:sldMk cId="2755520705" sldId="389"/>
            <ac:picMk id="4" creationId="{71BC7B07-4D30-19C7-0302-8668D18B920E}"/>
          </ac:picMkLst>
        </pc:picChg>
      </pc:sldChg>
      <pc:sldChg chg="del">
        <pc:chgData name="潍涛 何" userId="d8ee06581e3a3f22" providerId="LiveId" clId="{6EB5CF05-44A1-452B-8BD2-7849912B5FD5}" dt="2023-04-15T14:24:22.521" v="8" actId="47"/>
        <pc:sldMkLst>
          <pc:docMk/>
          <pc:sldMk cId="1661516629" sldId="390"/>
        </pc:sldMkLst>
      </pc:sldChg>
      <pc:sldChg chg="addSp delSp modSp add mod">
        <pc:chgData name="潍涛 何" userId="d8ee06581e3a3f22" providerId="LiveId" clId="{6EB5CF05-44A1-452B-8BD2-7849912B5FD5}" dt="2023-04-16T11:57:40.747" v="2438" actId="207"/>
        <pc:sldMkLst>
          <pc:docMk/>
          <pc:sldMk cId="3259714724" sldId="390"/>
        </pc:sldMkLst>
        <pc:spChg chg="add mod">
          <ac:chgData name="潍涛 何" userId="d8ee06581e3a3f22" providerId="LiveId" clId="{6EB5CF05-44A1-452B-8BD2-7849912B5FD5}" dt="2023-04-16T11:57:40.747" v="2438" actId="207"/>
          <ac:spMkLst>
            <pc:docMk/>
            <pc:sldMk cId="3259714724" sldId="390"/>
            <ac:spMk id="5" creationId="{E937D3A2-1580-1062-DA9D-BC976668A08C}"/>
          </ac:spMkLst>
        </pc:spChg>
        <pc:picChg chg="del">
          <ac:chgData name="潍涛 何" userId="d8ee06581e3a3f22" providerId="LiveId" clId="{6EB5CF05-44A1-452B-8BD2-7849912B5FD5}" dt="2023-04-16T11:49:28.263" v="2385" actId="478"/>
          <ac:picMkLst>
            <pc:docMk/>
            <pc:sldMk cId="3259714724" sldId="390"/>
            <ac:picMk id="4" creationId="{71BC7B07-4D30-19C7-0302-8668D18B920E}"/>
          </ac:picMkLst>
        </pc:picChg>
      </pc:sldChg>
      <pc:sldChg chg="new del">
        <pc:chgData name="潍涛 何" userId="d8ee06581e3a3f22" providerId="LiveId" clId="{6EB5CF05-44A1-452B-8BD2-7849912B5FD5}" dt="2023-04-16T11:46:21.598" v="2173" actId="47"/>
        <pc:sldMkLst>
          <pc:docMk/>
          <pc:sldMk cId="4159182267" sldId="390"/>
        </pc:sldMkLst>
      </pc:sldChg>
      <pc:sldChg chg="del">
        <pc:chgData name="潍涛 何" userId="d8ee06581e3a3f22" providerId="LiveId" clId="{6EB5CF05-44A1-452B-8BD2-7849912B5FD5}" dt="2023-04-15T14:24:22.564" v="9" actId="47"/>
        <pc:sldMkLst>
          <pc:docMk/>
          <pc:sldMk cId="1317178308" sldId="391"/>
        </pc:sldMkLst>
      </pc:sldChg>
      <pc:sldChg chg="modSp add mod">
        <pc:chgData name="潍涛 何" userId="d8ee06581e3a3f22" providerId="LiveId" clId="{6EB5CF05-44A1-452B-8BD2-7849912B5FD5}" dt="2023-04-16T12:53:37.731" v="4576" actId="20577"/>
        <pc:sldMkLst>
          <pc:docMk/>
          <pc:sldMk cId="2831399925" sldId="391"/>
        </pc:sldMkLst>
        <pc:spChg chg="mod">
          <ac:chgData name="潍涛 何" userId="d8ee06581e3a3f22" providerId="LiveId" clId="{6EB5CF05-44A1-452B-8BD2-7849912B5FD5}" dt="2023-04-16T12:53:37.731" v="4576" actId="20577"/>
          <ac:spMkLst>
            <pc:docMk/>
            <pc:sldMk cId="2831399925" sldId="391"/>
            <ac:spMk id="3" creationId="{1B6AEEA9-EAC0-CBC1-2452-9BC672C5EFBB}"/>
          </ac:spMkLst>
        </pc:spChg>
        <pc:spChg chg="mod">
          <ac:chgData name="潍涛 何" userId="d8ee06581e3a3f22" providerId="LiveId" clId="{6EB5CF05-44A1-452B-8BD2-7849912B5FD5}" dt="2023-04-16T12:14:57.831" v="3032" actId="20577"/>
          <ac:spMkLst>
            <pc:docMk/>
            <pc:sldMk cId="2831399925" sldId="391"/>
            <ac:spMk id="5" creationId="{E937D3A2-1580-1062-DA9D-BC976668A08C}"/>
          </ac:spMkLst>
        </pc:spChg>
      </pc:sldChg>
      <pc:sldChg chg="del">
        <pc:chgData name="潍涛 何" userId="d8ee06581e3a3f22" providerId="LiveId" clId="{6EB5CF05-44A1-452B-8BD2-7849912B5FD5}" dt="2023-04-15T14:24:22.725" v="10" actId="47"/>
        <pc:sldMkLst>
          <pc:docMk/>
          <pc:sldMk cId="1368068134" sldId="392"/>
        </pc:sldMkLst>
      </pc:sldChg>
      <pc:sldChg chg="addSp delSp modSp add mod modNotesTx">
        <pc:chgData name="潍涛 何" userId="d8ee06581e3a3f22" providerId="LiveId" clId="{6EB5CF05-44A1-452B-8BD2-7849912B5FD5}" dt="2023-04-16T12:53:41.008" v="4578" actId="20577"/>
        <pc:sldMkLst>
          <pc:docMk/>
          <pc:sldMk cId="3948602010" sldId="392"/>
        </pc:sldMkLst>
        <pc:spChg chg="mod">
          <ac:chgData name="潍涛 何" userId="d8ee06581e3a3f22" providerId="LiveId" clId="{6EB5CF05-44A1-452B-8BD2-7849912B5FD5}" dt="2023-04-16T12:53:41.008" v="4578" actId="20577"/>
          <ac:spMkLst>
            <pc:docMk/>
            <pc:sldMk cId="3948602010" sldId="392"/>
            <ac:spMk id="3" creationId="{1B6AEEA9-EAC0-CBC1-2452-9BC672C5EFBB}"/>
          </ac:spMkLst>
        </pc:spChg>
        <pc:spChg chg="del mod">
          <ac:chgData name="潍涛 何" userId="d8ee06581e3a3f22" providerId="LiveId" clId="{6EB5CF05-44A1-452B-8BD2-7849912B5FD5}" dt="2023-04-16T12:11:25.087" v="3031"/>
          <ac:spMkLst>
            <pc:docMk/>
            <pc:sldMk cId="3948602010" sldId="392"/>
            <ac:spMk id="5" creationId="{E937D3A2-1580-1062-DA9D-BC976668A08C}"/>
          </ac:spMkLst>
        </pc:spChg>
        <pc:picChg chg="add mod">
          <ac:chgData name="潍涛 何" userId="d8ee06581e3a3f22" providerId="LiveId" clId="{6EB5CF05-44A1-452B-8BD2-7849912B5FD5}" dt="2023-04-16T12:11:25.087" v="3031"/>
          <ac:picMkLst>
            <pc:docMk/>
            <pc:sldMk cId="3948602010" sldId="392"/>
            <ac:picMk id="2" creationId="{BA17D1C5-492E-4D42-22E1-B0F6468982A3}"/>
          </ac:picMkLst>
        </pc:picChg>
      </pc:sldChg>
      <pc:sldChg chg="modSp add del mod">
        <pc:chgData name="潍涛 何" userId="d8ee06581e3a3f22" providerId="LiveId" clId="{6EB5CF05-44A1-452B-8BD2-7849912B5FD5}" dt="2023-04-16T12:21:24.780" v="3842" actId="47"/>
        <pc:sldMkLst>
          <pc:docMk/>
          <pc:sldMk cId="292241979" sldId="393"/>
        </pc:sldMkLst>
        <pc:spChg chg="mod">
          <ac:chgData name="潍涛 何" userId="d8ee06581e3a3f22" providerId="LiveId" clId="{6EB5CF05-44A1-452B-8BD2-7849912B5FD5}" dt="2023-04-16T12:18:47.798" v="3704" actId="20577"/>
          <ac:spMkLst>
            <pc:docMk/>
            <pc:sldMk cId="292241979" sldId="393"/>
            <ac:spMk id="5" creationId="{E937D3A2-1580-1062-DA9D-BC976668A08C}"/>
          </ac:spMkLst>
        </pc:spChg>
      </pc:sldChg>
      <pc:sldChg chg="addSp delSp modSp add mod modNotesTx">
        <pc:chgData name="潍涛 何" userId="d8ee06581e3a3f22" providerId="LiveId" clId="{6EB5CF05-44A1-452B-8BD2-7849912B5FD5}" dt="2023-04-16T12:53:43.798" v="4580" actId="20577"/>
        <pc:sldMkLst>
          <pc:docMk/>
          <pc:sldMk cId="3229270140" sldId="393"/>
        </pc:sldMkLst>
        <pc:spChg chg="mod">
          <ac:chgData name="潍涛 何" userId="d8ee06581e3a3f22" providerId="LiveId" clId="{6EB5CF05-44A1-452B-8BD2-7849912B5FD5}" dt="2023-04-16T12:53:43.798" v="4580" actId="20577"/>
          <ac:spMkLst>
            <pc:docMk/>
            <pc:sldMk cId="3229270140" sldId="393"/>
            <ac:spMk id="3" creationId="{1B6AEEA9-EAC0-CBC1-2452-9BC672C5EFBB}"/>
          </ac:spMkLst>
        </pc:spChg>
        <pc:spChg chg="add mod">
          <ac:chgData name="潍涛 何" userId="d8ee06581e3a3f22" providerId="LiveId" clId="{6EB5CF05-44A1-452B-8BD2-7849912B5FD5}" dt="2023-04-16T12:33:04.995" v="4557" actId="20577"/>
          <ac:spMkLst>
            <pc:docMk/>
            <pc:sldMk cId="3229270140" sldId="393"/>
            <ac:spMk id="5" creationId="{F2A438F8-1BF2-AB3E-6675-DB564337839C}"/>
          </ac:spMkLst>
        </pc:spChg>
        <pc:picChg chg="del">
          <ac:chgData name="潍涛 何" userId="d8ee06581e3a3f22" providerId="LiveId" clId="{6EB5CF05-44A1-452B-8BD2-7849912B5FD5}" dt="2023-04-16T12:21:52.545" v="3845" actId="478"/>
          <ac:picMkLst>
            <pc:docMk/>
            <pc:sldMk cId="3229270140" sldId="393"/>
            <ac:picMk id="2" creationId="{BA17D1C5-492E-4D42-22E1-B0F6468982A3}"/>
          </ac:picMkLst>
        </pc:picChg>
      </pc:sldChg>
      <pc:sldChg chg="del">
        <pc:chgData name="潍涛 何" userId="d8ee06581e3a3f22" providerId="LiveId" clId="{6EB5CF05-44A1-452B-8BD2-7849912B5FD5}" dt="2023-04-15T14:24:23.230" v="11" actId="47"/>
        <pc:sldMkLst>
          <pc:docMk/>
          <pc:sldMk cId="1943546693" sldId="394"/>
        </pc:sldMkLst>
      </pc:sldChg>
      <pc:sldChg chg="addSp delSp modSp add mod">
        <pc:chgData name="潍涛 何" userId="d8ee06581e3a3f22" providerId="LiveId" clId="{6EB5CF05-44A1-452B-8BD2-7849912B5FD5}" dt="2023-04-16T12:53:47.310" v="4582" actId="20577"/>
        <pc:sldMkLst>
          <pc:docMk/>
          <pc:sldMk cId="2428898673" sldId="394"/>
        </pc:sldMkLst>
        <pc:spChg chg="mod">
          <ac:chgData name="潍涛 何" userId="d8ee06581e3a3f22" providerId="LiveId" clId="{6EB5CF05-44A1-452B-8BD2-7849912B5FD5}" dt="2023-04-16T12:53:47.310" v="4582" actId="20577"/>
          <ac:spMkLst>
            <pc:docMk/>
            <pc:sldMk cId="2428898673" sldId="394"/>
            <ac:spMk id="3" creationId="{1B6AEEA9-EAC0-CBC1-2452-9BC672C5EFBB}"/>
          </ac:spMkLst>
        </pc:spChg>
        <pc:spChg chg="del mod">
          <ac:chgData name="潍涛 何" userId="d8ee06581e3a3f22" providerId="LiveId" clId="{6EB5CF05-44A1-452B-8BD2-7849912B5FD5}" dt="2023-04-16T12:33:50.634" v="4561" actId="22"/>
          <ac:spMkLst>
            <pc:docMk/>
            <pc:sldMk cId="2428898673" sldId="394"/>
            <ac:spMk id="5" creationId="{F2A438F8-1BF2-AB3E-6675-DB564337839C}"/>
          </ac:spMkLst>
        </pc:spChg>
        <pc:picChg chg="add mod ord">
          <ac:chgData name="潍涛 何" userId="d8ee06581e3a3f22" providerId="LiveId" clId="{6EB5CF05-44A1-452B-8BD2-7849912B5FD5}" dt="2023-04-16T12:33:50.634" v="4561" actId="22"/>
          <ac:picMkLst>
            <pc:docMk/>
            <pc:sldMk cId="2428898673" sldId="394"/>
            <ac:picMk id="4" creationId="{142371B8-9432-06E3-BF2F-8D7448A8D638}"/>
          </ac:picMkLst>
        </pc:picChg>
      </pc:sldChg>
      <pc:sldChg chg="addSp delSp modSp add mod">
        <pc:chgData name="潍涛 何" userId="d8ee06581e3a3f22" providerId="LiveId" clId="{6EB5CF05-44A1-452B-8BD2-7849912B5FD5}" dt="2023-04-16T12:53:49.982" v="4584" actId="20577"/>
        <pc:sldMkLst>
          <pc:docMk/>
          <pc:sldMk cId="606748779" sldId="395"/>
        </pc:sldMkLst>
        <pc:spChg chg="mod">
          <ac:chgData name="潍涛 何" userId="d8ee06581e3a3f22" providerId="LiveId" clId="{6EB5CF05-44A1-452B-8BD2-7849912B5FD5}" dt="2023-04-16T12:53:49.982" v="4584" actId="20577"/>
          <ac:spMkLst>
            <pc:docMk/>
            <pc:sldMk cId="606748779" sldId="395"/>
            <ac:spMk id="3" creationId="{1B6AEEA9-EAC0-CBC1-2452-9BC672C5EFBB}"/>
          </ac:spMkLst>
        </pc:spChg>
        <pc:spChg chg="add del mod">
          <ac:chgData name="潍涛 何" userId="d8ee06581e3a3f22" providerId="LiveId" clId="{6EB5CF05-44A1-452B-8BD2-7849912B5FD5}" dt="2023-04-16T12:36:17.692" v="4564" actId="22"/>
          <ac:spMkLst>
            <pc:docMk/>
            <pc:sldMk cId="606748779" sldId="395"/>
            <ac:spMk id="5" creationId="{C190763A-29AF-9E3F-8D10-380A1CF2D75E}"/>
          </ac:spMkLst>
        </pc:spChg>
        <pc:picChg chg="del">
          <ac:chgData name="潍涛 何" userId="d8ee06581e3a3f22" providerId="LiveId" clId="{6EB5CF05-44A1-452B-8BD2-7849912B5FD5}" dt="2023-04-16T12:34:08.425" v="4563" actId="478"/>
          <ac:picMkLst>
            <pc:docMk/>
            <pc:sldMk cId="606748779" sldId="395"/>
            <ac:picMk id="4" creationId="{142371B8-9432-06E3-BF2F-8D7448A8D638}"/>
          </ac:picMkLst>
        </pc:picChg>
        <pc:picChg chg="add mod ord">
          <ac:chgData name="潍涛 何" userId="d8ee06581e3a3f22" providerId="LiveId" clId="{6EB5CF05-44A1-452B-8BD2-7849912B5FD5}" dt="2023-04-16T12:36:17.692" v="4564" actId="22"/>
          <ac:picMkLst>
            <pc:docMk/>
            <pc:sldMk cId="606748779" sldId="395"/>
            <ac:picMk id="7" creationId="{35C77A67-B2DE-1B27-E341-52F01EE4556F}"/>
          </ac:picMkLst>
        </pc:picChg>
      </pc:sldChg>
      <pc:sldChg chg="del">
        <pc:chgData name="潍涛 何" userId="d8ee06581e3a3f22" providerId="LiveId" clId="{6EB5CF05-44A1-452B-8BD2-7849912B5FD5}" dt="2023-04-15T14:24:23.518" v="12" actId="47"/>
        <pc:sldMkLst>
          <pc:docMk/>
          <pc:sldMk cId="1994140541" sldId="395"/>
        </pc:sldMkLst>
      </pc:sldChg>
      <pc:sldChg chg="del">
        <pc:chgData name="潍涛 何" userId="d8ee06581e3a3f22" providerId="LiveId" clId="{6EB5CF05-44A1-452B-8BD2-7849912B5FD5}" dt="2023-04-15T14:24:23.981" v="13" actId="47"/>
        <pc:sldMkLst>
          <pc:docMk/>
          <pc:sldMk cId="356106739" sldId="396"/>
        </pc:sldMkLst>
      </pc:sldChg>
      <pc:sldChg chg="addSp delSp modSp add mod">
        <pc:chgData name="潍涛 何" userId="d8ee06581e3a3f22" providerId="LiveId" clId="{6EB5CF05-44A1-452B-8BD2-7849912B5FD5}" dt="2023-04-16T12:53:52.487" v="4586" actId="20577"/>
        <pc:sldMkLst>
          <pc:docMk/>
          <pc:sldMk cId="843983299" sldId="396"/>
        </pc:sldMkLst>
        <pc:spChg chg="mod">
          <ac:chgData name="潍涛 何" userId="d8ee06581e3a3f22" providerId="LiveId" clId="{6EB5CF05-44A1-452B-8BD2-7849912B5FD5}" dt="2023-04-16T12:53:52.487" v="4586" actId="20577"/>
          <ac:spMkLst>
            <pc:docMk/>
            <pc:sldMk cId="843983299" sldId="396"/>
            <ac:spMk id="3" creationId="{1B6AEEA9-EAC0-CBC1-2452-9BC672C5EFBB}"/>
          </ac:spMkLst>
        </pc:spChg>
        <pc:spChg chg="add del mod">
          <ac:chgData name="潍涛 何" userId="d8ee06581e3a3f22" providerId="LiveId" clId="{6EB5CF05-44A1-452B-8BD2-7849912B5FD5}" dt="2023-04-16T12:36:32.820" v="4567" actId="22"/>
          <ac:spMkLst>
            <pc:docMk/>
            <pc:sldMk cId="843983299" sldId="396"/>
            <ac:spMk id="4" creationId="{A322835E-8725-47F3-8427-AE383A4387FE}"/>
          </ac:spMkLst>
        </pc:spChg>
        <pc:picChg chg="add mod ord">
          <ac:chgData name="潍涛 何" userId="d8ee06581e3a3f22" providerId="LiveId" clId="{6EB5CF05-44A1-452B-8BD2-7849912B5FD5}" dt="2023-04-16T12:36:32.820" v="4567" actId="22"/>
          <ac:picMkLst>
            <pc:docMk/>
            <pc:sldMk cId="843983299" sldId="396"/>
            <ac:picMk id="6" creationId="{9E5A57CD-51F6-F19A-F4EF-B01DB768FE04}"/>
          </ac:picMkLst>
        </pc:picChg>
        <pc:picChg chg="del">
          <ac:chgData name="潍涛 何" userId="d8ee06581e3a3f22" providerId="LiveId" clId="{6EB5CF05-44A1-452B-8BD2-7849912B5FD5}" dt="2023-04-16T12:36:22.487" v="4566" actId="478"/>
          <ac:picMkLst>
            <pc:docMk/>
            <pc:sldMk cId="843983299" sldId="396"/>
            <ac:picMk id="7" creationId="{35C77A67-B2DE-1B27-E341-52F01EE4556F}"/>
          </ac:picMkLst>
        </pc:picChg>
      </pc:sldChg>
      <pc:sldChg chg="addSp delSp modSp new mod">
        <pc:chgData name="潍涛 何" userId="d8ee06581e3a3f22" providerId="LiveId" clId="{6EB5CF05-44A1-452B-8BD2-7849912B5FD5}" dt="2023-04-16T12:53:55.064" v="4588" actId="20577"/>
        <pc:sldMkLst>
          <pc:docMk/>
          <pc:sldMk cId="1382501442" sldId="397"/>
        </pc:sldMkLst>
        <pc:spChg chg="del">
          <ac:chgData name="潍涛 何" userId="d8ee06581e3a3f22" providerId="LiveId" clId="{6EB5CF05-44A1-452B-8BD2-7849912B5FD5}" dt="2023-04-16T12:38:35.364" v="4569" actId="22"/>
          <ac:spMkLst>
            <pc:docMk/>
            <pc:sldMk cId="1382501442" sldId="397"/>
            <ac:spMk id="2" creationId="{FF27BFC6-9BD1-EF11-F914-FD751C4A7437}"/>
          </ac:spMkLst>
        </pc:spChg>
        <pc:spChg chg="mod">
          <ac:chgData name="潍涛 何" userId="d8ee06581e3a3f22" providerId="LiveId" clId="{6EB5CF05-44A1-452B-8BD2-7849912B5FD5}" dt="2023-04-16T12:53:55.064" v="4588" actId="20577"/>
          <ac:spMkLst>
            <pc:docMk/>
            <pc:sldMk cId="1382501442" sldId="397"/>
            <ac:spMk id="3" creationId="{0CB02DF3-E9EC-8EAF-102F-B04A5D94C95C}"/>
          </ac:spMkLst>
        </pc:spChg>
        <pc:picChg chg="add mod ord">
          <ac:chgData name="潍涛 何" userId="d8ee06581e3a3f22" providerId="LiveId" clId="{6EB5CF05-44A1-452B-8BD2-7849912B5FD5}" dt="2023-04-16T12:38:35.364" v="4569" actId="22"/>
          <ac:picMkLst>
            <pc:docMk/>
            <pc:sldMk cId="1382501442" sldId="397"/>
            <ac:picMk id="5" creationId="{562939BA-069F-AC4D-A80C-7EEB6FB654FE}"/>
          </ac:picMkLst>
        </pc:picChg>
      </pc:sldChg>
      <pc:sldChg chg="del">
        <pc:chgData name="潍涛 何" userId="d8ee06581e3a3f22" providerId="LiveId" clId="{6EB5CF05-44A1-452B-8BD2-7849912B5FD5}" dt="2023-04-15T14:24:24.444" v="14" actId="47"/>
        <pc:sldMkLst>
          <pc:docMk/>
          <pc:sldMk cId="2597438431" sldId="397"/>
        </pc:sldMkLst>
      </pc:sldChg>
      <pc:sldChg chg="del">
        <pc:chgData name="潍涛 何" userId="d8ee06581e3a3f22" providerId="LiveId" clId="{6EB5CF05-44A1-452B-8BD2-7849912B5FD5}" dt="2023-04-15T14:24:27.606" v="15" actId="47"/>
        <pc:sldMkLst>
          <pc:docMk/>
          <pc:sldMk cId="1102894997" sldId="398"/>
        </pc:sldMkLst>
      </pc:sldChg>
      <pc:sldChg chg="addSp delSp modSp add mod">
        <pc:chgData name="潍涛 何" userId="d8ee06581e3a3f22" providerId="LiveId" clId="{6EB5CF05-44A1-452B-8BD2-7849912B5FD5}" dt="2023-04-16T13:00:47.689" v="5175" actId="20577"/>
        <pc:sldMkLst>
          <pc:docMk/>
          <pc:sldMk cId="1424010375" sldId="398"/>
        </pc:sldMkLst>
        <pc:spChg chg="mod">
          <ac:chgData name="潍涛 何" userId="d8ee06581e3a3f22" providerId="LiveId" clId="{6EB5CF05-44A1-452B-8BD2-7849912B5FD5}" dt="2023-04-16T12:53:57.918" v="4590" actId="20577"/>
          <ac:spMkLst>
            <pc:docMk/>
            <pc:sldMk cId="1424010375" sldId="398"/>
            <ac:spMk id="3" creationId="{0CB02DF3-E9EC-8EAF-102F-B04A5D94C95C}"/>
          </ac:spMkLst>
        </pc:spChg>
        <pc:spChg chg="add mod">
          <ac:chgData name="潍涛 何" userId="d8ee06581e3a3f22" providerId="LiveId" clId="{6EB5CF05-44A1-452B-8BD2-7849912B5FD5}" dt="2023-04-16T13:00:47.689" v="5175" actId="20577"/>
          <ac:spMkLst>
            <pc:docMk/>
            <pc:sldMk cId="1424010375" sldId="398"/>
            <ac:spMk id="4" creationId="{6B634C1F-06FE-10DB-90B8-A607899A8EBE}"/>
          </ac:spMkLst>
        </pc:spChg>
        <pc:picChg chg="del">
          <ac:chgData name="潍涛 何" userId="d8ee06581e3a3f22" providerId="LiveId" clId="{6EB5CF05-44A1-452B-8BD2-7849912B5FD5}" dt="2023-04-16T12:54:00.336" v="4591" actId="478"/>
          <ac:picMkLst>
            <pc:docMk/>
            <pc:sldMk cId="1424010375" sldId="398"/>
            <ac:picMk id="5" creationId="{562939BA-069F-AC4D-A80C-7EEB6FB654FE}"/>
          </ac:picMkLst>
        </pc:picChg>
      </pc:sldChg>
      <pc:sldChg chg="modSp add mod">
        <pc:chgData name="潍涛 何" userId="d8ee06581e3a3f22" providerId="LiveId" clId="{6EB5CF05-44A1-452B-8BD2-7849912B5FD5}" dt="2023-04-16T13:06:45.025" v="6020" actId="20577"/>
        <pc:sldMkLst>
          <pc:docMk/>
          <pc:sldMk cId="1078524197" sldId="399"/>
        </pc:sldMkLst>
        <pc:spChg chg="mod">
          <ac:chgData name="潍涛 何" userId="d8ee06581e3a3f22" providerId="LiveId" clId="{6EB5CF05-44A1-452B-8BD2-7849912B5FD5}" dt="2023-04-16T13:06:45.025" v="6020" actId="20577"/>
          <ac:spMkLst>
            <pc:docMk/>
            <pc:sldMk cId="1078524197" sldId="399"/>
            <ac:spMk id="4" creationId="{6B634C1F-06FE-10DB-90B8-A607899A8EBE}"/>
          </ac:spMkLst>
        </pc:spChg>
      </pc:sldChg>
      <pc:sldChg chg="addSp delSp modSp add mod">
        <pc:chgData name="潍涛 何" userId="d8ee06581e3a3f22" providerId="LiveId" clId="{6EB5CF05-44A1-452B-8BD2-7849912B5FD5}" dt="2023-04-16T13:15:55.469" v="6023" actId="22"/>
        <pc:sldMkLst>
          <pc:docMk/>
          <pc:sldMk cId="623620056" sldId="400"/>
        </pc:sldMkLst>
        <pc:spChg chg="add del mod">
          <ac:chgData name="潍涛 何" userId="d8ee06581e3a3f22" providerId="LiveId" clId="{6EB5CF05-44A1-452B-8BD2-7849912B5FD5}" dt="2023-04-16T13:15:55.469" v="6023" actId="22"/>
          <ac:spMkLst>
            <pc:docMk/>
            <pc:sldMk cId="623620056" sldId="400"/>
            <ac:spMk id="4" creationId="{17AB2A12-EC42-A368-62F0-813B93867EAE}"/>
          </ac:spMkLst>
        </pc:spChg>
        <pc:picChg chg="del">
          <ac:chgData name="潍涛 何" userId="d8ee06581e3a3f22" providerId="LiveId" clId="{6EB5CF05-44A1-452B-8BD2-7849912B5FD5}" dt="2023-04-16T13:15:45.091" v="6022" actId="478"/>
          <ac:picMkLst>
            <pc:docMk/>
            <pc:sldMk cId="623620056" sldId="400"/>
            <ac:picMk id="6" creationId="{9E5A57CD-51F6-F19A-F4EF-B01DB768FE04}"/>
          </ac:picMkLst>
        </pc:picChg>
        <pc:picChg chg="add mod ord">
          <ac:chgData name="潍涛 何" userId="d8ee06581e3a3f22" providerId="LiveId" clId="{6EB5CF05-44A1-452B-8BD2-7849912B5FD5}" dt="2023-04-16T13:15:55.469" v="6023" actId="22"/>
          <ac:picMkLst>
            <pc:docMk/>
            <pc:sldMk cId="623620056" sldId="400"/>
            <ac:picMk id="7" creationId="{5DDC1755-F97B-6381-C746-285229BA56DB}"/>
          </ac:picMkLst>
        </pc:picChg>
      </pc:sldChg>
      <pc:sldChg chg="addSp delSp modSp add mod">
        <pc:chgData name="潍涛 何" userId="d8ee06581e3a3f22" providerId="LiveId" clId="{6EB5CF05-44A1-452B-8BD2-7849912B5FD5}" dt="2023-04-16T13:18:40.600" v="6026" actId="22"/>
        <pc:sldMkLst>
          <pc:docMk/>
          <pc:sldMk cId="3822220877" sldId="401"/>
        </pc:sldMkLst>
        <pc:spChg chg="add del mod">
          <ac:chgData name="潍涛 何" userId="d8ee06581e3a3f22" providerId="LiveId" clId="{6EB5CF05-44A1-452B-8BD2-7849912B5FD5}" dt="2023-04-16T13:18:40.600" v="6026" actId="22"/>
          <ac:spMkLst>
            <pc:docMk/>
            <pc:sldMk cId="3822220877" sldId="401"/>
            <ac:spMk id="4" creationId="{CB746009-7C4C-2752-623C-54B4C2D6FD83}"/>
          </ac:spMkLst>
        </pc:spChg>
        <pc:picChg chg="add mod ord">
          <ac:chgData name="潍涛 何" userId="d8ee06581e3a3f22" providerId="LiveId" clId="{6EB5CF05-44A1-452B-8BD2-7849912B5FD5}" dt="2023-04-16T13:18:40.600" v="6026" actId="22"/>
          <ac:picMkLst>
            <pc:docMk/>
            <pc:sldMk cId="3822220877" sldId="401"/>
            <ac:picMk id="6" creationId="{3D947339-6B8D-FD9E-B95F-DCFE5F4EB4F8}"/>
          </ac:picMkLst>
        </pc:picChg>
        <pc:picChg chg="del">
          <ac:chgData name="潍涛 何" userId="d8ee06581e3a3f22" providerId="LiveId" clId="{6EB5CF05-44A1-452B-8BD2-7849912B5FD5}" dt="2023-04-16T13:18:09.879" v="6025" actId="478"/>
          <ac:picMkLst>
            <pc:docMk/>
            <pc:sldMk cId="3822220877" sldId="401"/>
            <ac:picMk id="7" creationId="{5DDC1755-F97B-6381-C746-285229BA56DB}"/>
          </ac:picMkLst>
        </pc:picChg>
      </pc:sldChg>
      <pc:sldChg chg="addSp delSp modSp add mod">
        <pc:chgData name="潍涛 何" userId="d8ee06581e3a3f22" providerId="LiveId" clId="{6EB5CF05-44A1-452B-8BD2-7849912B5FD5}" dt="2023-04-16T13:21:09.350" v="6029" actId="22"/>
        <pc:sldMkLst>
          <pc:docMk/>
          <pc:sldMk cId="3383947683" sldId="402"/>
        </pc:sldMkLst>
        <pc:spChg chg="add del mod">
          <ac:chgData name="潍涛 何" userId="d8ee06581e3a3f22" providerId="LiveId" clId="{6EB5CF05-44A1-452B-8BD2-7849912B5FD5}" dt="2023-04-16T13:21:09.350" v="6029" actId="22"/>
          <ac:spMkLst>
            <pc:docMk/>
            <pc:sldMk cId="3383947683" sldId="402"/>
            <ac:spMk id="4" creationId="{98D3D605-7B6D-30BA-7C49-CC4C43187136}"/>
          </ac:spMkLst>
        </pc:spChg>
        <pc:picChg chg="del">
          <ac:chgData name="潍涛 何" userId="d8ee06581e3a3f22" providerId="LiveId" clId="{6EB5CF05-44A1-452B-8BD2-7849912B5FD5}" dt="2023-04-16T13:20:45.971" v="6028" actId="478"/>
          <ac:picMkLst>
            <pc:docMk/>
            <pc:sldMk cId="3383947683" sldId="402"/>
            <ac:picMk id="6" creationId="{3D947339-6B8D-FD9E-B95F-DCFE5F4EB4F8}"/>
          </ac:picMkLst>
        </pc:picChg>
        <pc:picChg chg="add mod ord">
          <ac:chgData name="潍涛 何" userId="d8ee06581e3a3f22" providerId="LiveId" clId="{6EB5CF05-44A1-452B-8BD2-7849912B5FD5}" dt="2023-04-16T13:21:09.350" v="6029" actId="22"/>
          <ac:picMkLst>
            <pc:docMk/>
            <pc:sldMk cId="3383947683" sldId="402"/>
            <ac:picMk id="7" creationId="{7C3D839F-F19E-7318-24A6-F5729CC91A57}"/>
          </ac:picMkLst>
        </pc:picChg>
      </pc:sldChg>
      <pc:sldChg chg="addSp delSp modSp add mod">
        <pc:chgData name="潍涛 何" userId="d8ee06581e3a3f22" providerId="LiveId" clId="{6EB5CF05-44A1-452B-8BD2-7849912B5FD5}" dt="2023-04-16T13:37:49.330" v="7463" actId="20577"/>
        <pc:sldMkLst>
          <pc:docMk/>
          <pc:sldMk cId="3457962957" sldId="403"/>
        </pc:sldMkLst>
        <pc:spChg chg="mod">
          <ac:chgData name="潍涛 何" userId="d8ee06581e3a3f22" providerId="LiveId" clId="{6EB5CF05-44A1-452B-8BD2-7849912B5FD5}" dt="2023-04-16T13:22:05.582" v="6037" actId="20577"/>
          <ac:spMkLst>
            <pc:docMk/>
            <pc:sldMk cId="3457962957" sldId="403"/>
            <ac:spMk id="3" creationId="{1B6AEEA9-EAC0-CBC1-2452-9BC672C5EFBB}"/>
          </ac:spMkLst>
        </pc:spChg>
        <pc:spChg chg="add mod">
          <ac:chgData name="潍涛 何" userId="d8ee06581e3a3f22" providerId="LiveId" clId="{6EB5CF05-44A1-452B-8BD2-7849912B5FD5}" dt="2023-04-16T13:37:49.330" v="7463" actId="20577"/>
          <ac:spMkLst>
            <pc:docMk/>
            <pc:sldMk cId="3457962957" sldId="403"/>
            <ac:spMk id="4" creationId="{5C705545-7ADD-0553-B393-6AED7172041D}"/>
          </ac:spMkLst>
        </pc:spChg>
        <pc:picChg chg="del">
          <ac:chgData name="潍涛 何" userId="d8ee06581e3a3f22" providerId="LiveId" clId="{6EB5CF05-44A1-452B-8BD2-7849912B5FD5}" dt="2023-04-16T13:22:07.361" v="6038" actId="478"/>
          <ac:picMkLst>
            <pc:docMk/>
            <pc:sldMk cId="3457962957" sldId="403"/>
            <ac:picMk id="7" creationId="{7C3D839F-F19E-7318-24A6-F5729CC91A57}"/>
          </ac:picMkLst>
        </pc:picChg>
      </pc:sldChg>
      <pc:sldChg chg="addSp delSp modSp new mod">
        <pc:chgData name="潍涛 何" userId="d8ee06581e3a3f22" providerId="LiveId" clId="{6EB5CF05-44A1-452B-8BD2-7849912B5FD5}" dt="2023-04-16T13:24:21.659" v="6156"/>
        <pc:sldMkLst>
          <pc:docMk/>
          <pc:sldMk cId="2528519315" sldId="404"/>
        </pc:sldMkLst>
        <pc:spChg chg="del">
          <ac:chgData name="潍涛 何" userId="d8ee06581e3a3f22" providerId="LiveId" clId="{6EB5CF05-44A1-452B-8BD2-7849912B5FD5}" dt="2023-04-16T13:24:13.434" v="6155"/>
          <ac:spMkLst>
            <pc:docMk/>
            <pc:sldMk cId="2528519315" sldId="404"/>
            <ac:spMk id="2" creationId="{A7031574-DF9A-2E3B-BDB9-4A998B49E11E}"/>
          </ac:spMkLst>
        </pc:spChg>
        <pc:spChg chg="mod">
          <ac:chgData name="潍涛 何" userId="d8ee06581e3a3f22" providerId="LiveId" clId="{6EB5CF05-44A1-452B-8BD2-7849912B5FD5}" dt="2023-04-16T13:24:21.659" v="6156"/>
          <ac:spMkLst>
            <pc:docMk/>
            <pc:sldMk cId="2528519315" sldId="404"/>
            <ac:spMk id="3" creationId="{180D9924-BF26-EE52-CDE9-9EA19E91D991}"/>
          </ac:spMkLst>
        </pc:spChg>
        <pc:picChg chg="add mod">
          <ac:chgData name="潍涛 何" userId="d8ee06581e3a3f22" providerId="LiveId" clId="{6EB5CF05-44A1-452B-8BD2-7849912B5FD5}" dt="2023-04-16T13:24:13.434" v="6155"/>
          <ac:picMkLst>
            <pc:docMk/>
            <pc:sldMk cId="2528519315" sldId="404"/>
            <ac:picMk id="4" creationId="{37F84922-3C21-BB07-532F-24F4A443B770}"/>
          </ac:picMkLst>
        </pc:picChg>
      </pc:sldChg>
      <pc:sldChg chg="addSp delSp modSp add mod">
        <pc:chgData name="潍涛 何" userId="d8ee06581e3a3f22" providerId="LiveId" clId="{6EB5CF05-44A1-452B-8BD2-7849912B5FD5}" dt="2023-04-16T13:50:59.449" v="8548" actId="20577"/>
        <pc:sldMkLst>
          <pc:docMk/>
          <pc:sldMk cId="2000616892" sldId="405"/>
        </pc:sldMkLst>
        <pc:spChg chg="mod">
          <ac:chgData name="潍涛 何" userId="d8ee06581e3a3f22" providerId="LiveId" clId="{6EB5CF05-44A1-452B-8BD2-7849912B5FD5}" dt="2023-04-16T13:49:40.868" v="8505" actId="20577"/>
          <ac:spMkLst>
            <pc:docMk/>
            <pc:sldMk cId="2000616892" sldId="405"/>
            <ac:spMk id="3" creationId="{180D9924-BF26-EE52-CDE9-9EA19E91D991}"/>
          </ac:spMkLst>
        </pc:spChg>
        <pc:spChg chg="add mod">
          <ac:chgData name="潍涛 何" userId="d8ee06581e3a3f22" providerId="LiveId" clId="{6EB5CF05-44A1-452B-8BD2-7849912B5FD5}" dt="2023-04-16T13:50:59.449" v="8548" actId="20577"/>
          <ac:spMkLst>
            <pc:docMk/>
            <pc:sldMk cId="2000616892" sldId="405"/>
            <ac:spMk id="5" creationId="{A418CAEE-DB85-1890-8B52-A219697D532E}"/>
          </ac:spMkLst>
        </pc:spChg>
        <pc:picChg chg="del">
          <ac:chgData name="潍涛 何" userId="d8ee06581e3a3f22" providerId="LiveId" clId="{6EB5CF05-44A1-452B-8BD2-7849912B5FD5}" dt="2023-04-16T13:39:11.778" v="7479" actId="478"/>
          <ac:picMkLst>
            <pc:docMk/>
            <pc:sldMk cId="2000616892" sldId="405"/>
            <ac:picMk id="4" creationId="{37F84922-3C21-BB07-532F-24F4A443B770}"/>
          </ac:picMkLst>
        </pc:picChg>
      </pc:sldChg>
      <pc:sldChg chg="modSp add mod">
        <pc:chgData name="潍涛 何" userId="d8ee06581e3a3f22" providerId="LiveId" clId="{6EB5CF05-44A1-452B-8BD2-7849912B5FD5}" dt="2023-04-16T13:55:41.381" v="8961" actId="207"/>
        <pc:sldMkLst>
          <pc:docMk/>
          <pc:sldMk cId="1733948423" sldId="406"/>
        </pc:sldMkLst>
        <pc:spChg chg="mod">
          <ac:chgData name="潍涛 何" userId="d8ee06581e3a3f22" providerId="LiveId" clId="{6EB5CF05-44A1-452B-8BD2-7849912B5FD5}" dt="2023-04-16T13:50:42.408" v="8514"/>
          <ac:spMkLst>
            <pc:docMk/>
            <pc:sldMk cId="1733948423" sldId="406"/>
            <ac:spMk id="3" creationId="{180D9924-BF26-EE52-CDE9-9EA19E91D991}"/>
          </ac:spMkLst>
        </pc:spChg>
        <pc:spChg chg="mod">
          <ac:chgData name="潍涛 何" userId="d8ee06581e3a3f22" providerId="LiveId" clId="{6EB5CF05-44A1-452B-8BD2-7849912B5FD5}" dt="2023-04-16T13:55:41.381" v="8961" actId="207"/>
          <ac:spMkLst>
            <pc:docMk/>
            <pc:sldMk cId="1733948423" sldId="406"/>
            <ac:spMk id="5" creationId="{A418CAEE-DB85-1890-8B52-A219697D532E}"/>
          </ac:spMkLst>
        </pc:spChg>
      </pc:sldChg>
      <pc:sldMasterChg chg="modSp delSldLayout">
        <pc:chgData name="潍涛 何" userId="d8ee06581e3a3f22" providerId="LiveId" clId="{6EB5CF05-44A1-452B-8BD2-7849912B5FD5}" dt="2023-04-10T07:21:16.494" v="1" actId="2696"/>
        <pc:sldMasterMkLst>
          <pc:docMk/>
          <pc:sldMasterMk cId="2347190923" sldId="2147483648"/>
        </pc:sldMasterMkLst>
        <pc:sldLayoutChg chg="del">
          <pc:chgData name="潍涛 何" userId="d8ee06581e3a3f22" providerId="LiveId" clId="{6EB5CF05-44A1-452B-8BD2-7849912B5FD5}" dt="2023-04-10T07:21:16.494" v="1" actId="2696"/>
          <pc:sldLayoutMkLst>
            <pc:docMk/>
            <pc:sldMasterMk cId="2347190923" sldId="2147483648"/>
            <pc:sldLayoutMk cId="1168285022" sldId="2147483664"/>
          </pc:sldLayoutMkLst>
        </pc:sldLayoutChg>
      </pc:sldMasterChg>
    </pc:docChg>
  </pc:docChgLst>
  <pc:docChgLst>
    <pc:chgData name="何 潍涛" userId="d8ee06581e3a3f22" providerId="LiveId" clId="{398DD3A6-E78B-6A43-A5E7-8787645AFBC6}"/>
    <pc:docChg chg="custSel addSld modSld modMainMaster">
      <pc:chgData name="何 潍涛" userId="d8ee06581e3a3f22" providerId="LiveId" clId="{398DD3A6-E78B-6A43-A5E7-8787645AFBC6}" dt="2022-09-14T11:28:00.204" v="178" actId="20577"/>
      <pc:docMkLst>
        <pc:docMk/>
      </pc:docMkLst>
      <pc:sldChg chg="addSp delSp modSp add mod">
        <pc:chgData name="何 潍涛" userId="d8ee06581e3a3f22" providerId="LiveId" clId="{398DD3A6-E78B-6A43-A5E7-8787645AFBC6}" dt="2022-09-14T11:28:00.204" v="178" actId="20577"/>
        <pc:sldMkLst>
          <pc:docMk/>
          <pc:sldMk cId="4262966116" sldId="312"/>
        </pc:sldMkLst>
        <pc:spChg chg="mod">
          <ac:chgData name="何 潍涛" userId="d8ee06581e3a3f22" providerId="LiveId" clId="{398DD3A6-E78B-6A43-A5E7-8787645AFBC6}" dt="2022-09-14T11:27:52.775" v="133" actId="20577"/>
          <ac:spMkLst>
            <pc:docMk/>
            <pc:sldMk cId="4262966116" sldId="312"/>
            <ac:spMk id="2" creationId="{B1472AD8-C746-1854-0F65-10052C36B791}"/>
          </ac:spMkLst>
        </pc:spChg>
        <pc:spChg chg="del">
          <ac:chgData name="何 潍涛" userId="d8ee06581e3a3f22" providerId="LiveId" clId="{398DD3A6-E78B-6A43-A5E7-8787645AFBC6}" dt="2022-09-14T11:25:30.968" v="1" actId="478"/>
          <ac:spMkLst>
            <pc:docMk/>
            <pc:sldMk cId="4262966116" sldId="312"/>
            <ac:spMk id="3" creationId="{8B23A3E6-ECEF-B845-6724-DF0458EC3E15}"/>
          </ac:spMkLst>
        </pc:spChg>
        <pc:spChg chg="add mod">
          <ac:chgData name="何 潍涛" userId="d8ee06581e3a3f22" providerId="LiveId" clId="{398DD3A6-E78B-6A43-A5E7-8787645AFBC6}" dt="2022-09-14T11:28:00.204" v="178" actId="20577"/>
          <ac:spMkLst>
            <pc:docMk/>
            <pc:sldMk cId="4262966116" sldId="312"/>
            <ac:spMk id="5" creationId="{73B760C7-76BC-CE18-F54B-B8D5F53EC2FB}"/>
          </ac:spMkLst>
        </pc:spChg>
      </pc:sldChg>
      <pc:sldMasterChg chg="modSldLayout">
        <pc:chgData name="何 潍涛" userId="d8ee06581e3a3f22" providerId="LiveId" clId="{398DD3A6-E78B-6A43-A5E7-8787645AFBC6}" dt="2022-09-14T11:26:58.572" v="83" actId="11"/>
        <pc:sldMasterMkLst>
          <pc:docMk/>
          <pc:sldMasterMk cId="2347190923" sldId="2147483648"/>
        </pc:sldMasterMkLst>
        <pc:sldLayoutChg chg="modSp">
          <pc:chgData name="何 潍涛" userId="d8ee06581e3a3f22" providerId="LiveId" clId="{398DD3A6-E78B-6A43-A5E7-8787645AFBC6}" dt="2022-09-14T11:26:58.572" v="83" actId="11"/>
          <pc:sldLayoutMkLst>
            <pc:docMk/>
            <pc:sldMasterMk cId="2347190923" sldId="2147483648"/>
            <pc:sldLayoutMk cId="4062237974" sldId="2147483662"/>
          </pc:sldLayoutMkLst>
          <pc:spChg chg="mod">
            <ac:chgData name="何 潍涛" userId="d8ee06581e3a3f22" providerId="LiveId" clId="{398DD3A6-E78B-6A43-A5E7-8787645AFBC6}" dt="2022-09-14T11:26:58.572" v="83" actId="11"/>
            <ac:spMkLst>
              <pc:docMk/>
              <pc:sldMasterMk cId="2347190923" sldId="2147483648"/>
              <pc:sldLayoutMk cId="4062237974" sldId="2147483662"/>
              <ac:spMk id="42" creationId="{1598C6E9-6D8F-3458-D0F0-E04E16B6119B}"/>
            </ac:spMkLst>
          </pc:spChg>
        </pc:sldLayoutChg>
      </pc:sldMasterChg>
    </pc:docChg>
  </pc:docChgLst>
  <pc:docChgLst>
    <pc:chgData name="潍涛 何" userId="d8ee06581e3a3f22" providerId="LiveId" clId="{D4533AD7-34FC-4A47-A172-F2212C90083B}"/>
    <pc:docChg chg="undo custSel addSld delSld modSld sldOrd">
      <pc:chgData name="潍涛 何" userId="d8ee06581e3a3f22" providerId="LiveId" clId="{D4533AD7-34FC-4A47-A172-F2212C90083B}" dt="2023-03-07T16:40:14.928" v="5145" actId="20577"/>
      <pc:docMkLst>
        <pc:docMk/>
      </pc:docMkLst>
      <pc:sldChg chg="modSp mod">
        <pc:chgData name="潍涛 何" userId="d8ee06581e3a3f22" providerId="LiveId" clId="{D4533AD7-34FC-4A47-A172-F2212C90083B}" dt="2023-03-06T13:45:38.129" v="72" actId="20577"/>
        <pc:sldMkLst>
          <pc:docMk/>
          <pc:sldMk cId="1277858325" sldId="292"/>
        </pc:sldMkLst>
        <pc:spChg chg="mod">
          <ac:chgData name="潍涛 何" userId="d8ee06581e3a3f22" providerId="LiveId" clId="{D4533AD7-34FC-4A47-A172-F2212C90083B}" dt="2023-03-06T13:45:38.129" v="72" actId="20577"/>
          <ac:spMkLst>
            <pc:docMk/>
            <pc:sldMk cId="1277858325" sldId="292"/>
            <ac:spMk id="2" creationId="{4A43FA49-D473-BFBC-B0A2-67CE82428B73}"/>
          </ac:spMkLst>
        </pc:spChg>
      </pc:sldChg>
      <pc:sldChg chg="modSp mod">
        <pc:chgData name="潍涛 何" userId="d8ee06581e3a3f22" providerId="LiveId" clId="{D4533AD7-34FC-4A47-A172-F2212C90083B}" dt="2023-03-07T15:33:58.281" v="4579" actId="2711"/>
        <pc:sldMkLst>
          <pc:docMk/>
          <pc:sldMk cId="663361957" sldId="330"/>
        </pc:sldMkLst>
        <pc:spChg chg="mod">
          <ac:chgData name="潍涛 何" userId="d8ee06581e3a3f22" providerId="LiveId" clId="{D4533AD7-34FC-4A47-A172-F2212C90083B}" dt="2023-03-07T15:33:58.281" v="4579" actId="2711"/>
          <ac:spMkLst>
            <pc:docMk/>
            <pc:sldMk cId="663361957" sldId="330"/>
            <ac:spMk id="3" creationId="{3E069B3A-5DDB-2EFF-8EC5-B046ECADA155}"/>
          </ac:spMkLst>
        </pc:spChg>
      </pc:sldChg>
      <pc:sldChg chg="modSp mod">
        <pc:chgData name="潍涛 何" userId="d8ee06581e3a3f22" providerId="LiveId" clId="{D4533AD7-34FC-4A47-A172-F2212C90083B}" dt="2023-03-07T16:02:54.474" v="4890" actId="207"/>
        <pc:sldMkLst>
          <pc:docMk/>
          <pc:sldMk cId="3785963859" sldId="383"/>
        </pc:sldMkLst>
        <pc:spChg chg="mod">
          <ac:chgData name="潍涛 何" userId="d8ee06581e3a3f22" providerId="LiveId" clId="{D4533AD7-34FC-4A47-A172-F2212C90083B}" dt="2023-03-06T13:45:43.064" v="73" actId="20577"/>
          <ac:spMkLst>
            <pc:docMk/>
            <pc:sldMk cId="3785963859" sldId="383"/>
            <ac:spMk id="3" creationId="{A27A83EA-3DF2-7391-B171-4EBB8103AA76}"/>
          </ac:spMkLst>
        </pc:spChg>
        <pc:spChg chg="mod">
          <ac:chgData name="潍涛 何" userId="d8ee06581e3a3f22" providerId="LiveId" clId="{D4533AD7-34FC-4A47-A172-F2212C90083B}" dt="2023-03-07T16:02:54.474" v="4890" actId="207"/>
          <ac:spMkLst>
            <pc:docMk/>
            <pc:sldMk cId="3785963859" sldId="383"/>
            <ac:spMk id="5" creationId="{AE8EFCD5-3A4A-4C10-CBA2-47A703716690}"/>
          </ac:spMkLst>
        </pc:spChg>
      </pc:sldChg>
      <pc:sldChg chg="modSp add mod">
        <pc:chgData name="潍涛 何" userId="d8ee06581e3a3f22" providerId="LiveId" clId="{D4533AD7-34FC-4A47-A172-F2212C90083B}" dt="2023-03-07T06:35:16.229" v="3632" actId="20577"/>
        <pc:sldMkLst>
          <pc:docMk/>
          <pc:sldMk cId="1742431470" sldId="384"/>
        </pc:sldMkLst>
        <pc:spChg chg="mod">
          <ac:chgData name="潍涛 何" userId="d8ee06581e3a3f22" providerId="LiveId" clId="{D4533AD7-34FC-4A47-A172-F2212C90083B}" dt="2023-03-06T13:46:02.336" v="89" actId="20577"/>
          <ac:spMkLst>
            <pc:docMk/>
            <pc:sldMk cId="1742431470" sldId="384"/>
            <ac:spMk id="3" creationId="{A27A83EA-3DF2-7391-B171-4EBB8103AA76}"/>
          </ac:spMkLst>
        </pc:spChg>
        <pc:spChg chg="mod">
          <ac:chgData name="潍涛 何" userId="d8ee06581e3a3f22" providerId="LiveId" clId="{D4533AD7-34FC-4A47-A172-F2212C90083B}" dt="2023-03-07T06:35:16.229" v="3632" actId="20577"/>
          <ac:spMkLst>
            <pc:docMk/>
            <pc:sldMk cId="1742431470" sldId="384"/>
            <ac:spMk id="5" creationId="{AE8EFCD5-3A4A-4C10-CBA2-47A703716690}"/>
          </ac:spMkLst>
        </pc:spChg>
      </pc:sldChg>
      <pc:sldChg chg="new del">
        <pc:chgData name="潍涛 何" userId="d8ee06581e3a3f22" providerId="LiveId" clId="{D4533AD7-34FC-4A47-A172-F2212C90083B}" dt="2023-03-06T13:45:26.704" v="71" actId="47"/>
        <pc:sldMkLst>
          <pc:docMk/>
          <pc:sldMk cId="4013519606" sldId="384"/>
        </pc:sldMkLst>
      </pc:sldChg>
      <pc:sldChg chg="addSp delSp modSp add mod ord">
        <pc:chgData name="潍涛 何" userId="d8ee06581e3a3f22" providerId="LiveId" clId="{D4533AD7-34FC-4A47-A172-F2212C90083B}" dt="2023-03-07T01:54:30.499" v="2957" actId="20577"/>
        <pc:sldMkLst>
          <pc:docMk/>
          <pc:sldMk cId="2947953541" sldId="385"/>
        </pc:sldMkLst>
        <pc:spChg chg="add mod">
          <ac:chgData name="潍涛 何" userId="d8ee06581e3a3f22" providerId="LiveId" clId="{D4533AD7-34FC-4A47-A172-F2212C90083B}" dt="2023-03-07T01:54:13.201" v="2949" actId="571"/>
          <ac:spMkLst>
            <pc:docMk/>
            <pc:sldMk cId="2947953541" sldId="385"/>
            <ac:spMk id="2" creationId="{70B90E27-DE2C-CB7B-2A73-06CBE61F6752}"/>
          </ac:spMkLst>
        </pc:spChg>
        <pc:spChg chg="mod">
          <ac:chgData name="潍涛 何" userId="d8ee06581e3a3f22" providerId="LiveId" clId="{D4533AD7-34FC-4A47-A172-F2212C90083B}" dt="2023-03-06T14:28:29.893" v="1370" actId="20577"/>
          <ac:spMkLst>
            <pc:docMk/>
            <pc:sldMk cId="2947953541" sldId="385"/>
            <ac:spMk id="3" creationId="{A27A83EA-3DF2-7391-B171-4EBB8103AA76}"/>
          </ac:spMkLst>
        </pc:spChg>
        <pc:spChg chg="add del mod">
          <ac:chgData name="潍涛 何" userId="d8ee06581e3a3f22" providerId="LiveId" clId="{D4533AD7-34FC-4A47-A172-F2212C90083B}" dt="2023-03-07T01:54:30.499" v="2957" actId="20577"/>
          <ac:spMkLst>
            <pc:docMk/>
            <pc:sldMk cId="2947953541" sldId="385"/>
            <ac:spMk id="5" creationId="{AE8EFCD5-3A4A-4C10-CBA2-47A703716690}"/>
          </ac:spMkLst>
        </pc:spChg>
        <pc:spChg chg="add del mod">
          <ac:chgData name="潍涛 何" userId="d8ee06581e3a3f22" providerId="LiveId" clId="{D4533AD7-34FC-4A47-A172-F2212C90083B}" dt="2023-03-07T01:54:16.446" v="2951" actId="21"/>
          <ac:spMkLst>
            <pc:docMk/>
            <pc:sldMk cId="2947953541" sldId="385"/>
            <ac:spMk id="6" creationId="{29BEE910-9CBD-13CA-0317-AB9330B7F763}"/>
          </ac:spMkLst>
        </pc:spChg>
      </pc:sldChg>
      <pc:sldChg chg="modSp add mod">
        <pc:chgData name="潍涛 何" userId="d8ee06581e3a3f22" providerId="LiveId" clId="{D4533AD7-34FC-4A47-A172-F2212C90083B}" dt="2023-03-07T01:15:30.294" v="2657" actId="20577"/>
        <pc:sldMkLst>
          <pc:docMk/>
          <pc:sldMk cId="1388580141" sldId="386"/>
        </pc:sldMkLst>
        <pc:spChg chg="mod">
          <ac:chgData name="潍涛 何" userId="d8ee06581e3a3f22" providerId="LiveId" clId="{D4533AD7-34FC-4A47-A172-F2212C90083B}" dt="2023-03-07T01:15:30.294" v="2657" actId="20577"/>
          <ac:spMkLst>
            <pc:docMk/>
            <pc:sldMk cId="1388580141" sldId="386"/>
            <ac:spMk id="5" creationId="{AE8EFCD5-3A4A-4C10-CBA2-47A703716690}"/>
          </ac:spMkLst>
        </pc:spChg>
      </pc:sldChg>
      <pc:sldChg chg="modSp add mod">
        <pc:chgData name="潍涛 何" userId="d8ee06581e3a3f22" providerId="LiveId" clId="{D4533AD7-34FC-4A47-A172-F2212C90083B}" dt="2023-03-07T02:30:15.419" v="3103" actId="20577"/>
        <pc:sldMkLst>
          <pc:docMk/>
          <pc:sldMk cId="1159071231" sldId="387"/>
        </pc:sldMkLst>
        <pc:spChg chg="mod">
          <ac:chgData name="潍涛 何" userId="d8ee06581e3a3f22" providerId="LiveId" clId="{D4533AD7-34FC-4A47-A172-F2212C90083B}" dt="2023-03-06T14:38:42.760" v="2324" actId="20577"/>
          <ac:spMkLst>
            <pc:docMk/>
            <pc:sldMk cId="1159071231" sldId="387"/>
            <ac:spMk id="3" creationId="{A27A83EA-3DF2-7391-B171-4EBB8103AA76}"/>
          </ac:spMkLst>
        </pc:spChg>
        <pc:spChg chg="mod">
          <ac:chgData name="潍涛 何" userId="d8ee06581e3a3f22" providerId="LiveId" clId="{D4533AD7-34FC-4A47-A172-F2212C90083B}" dt="2023-03-07T02:30:15.419" v="3103" actId="20577"/>
          <ac:spMkLst>
            <pc:docMk/>
            <pc:sldMk cId="1159071231" sldId="387"/>
            <ac:spMk id="5" creationId="{AE8EFCD5-3A4A-4C10-CBA2-47A703716690}"/>
          </ac:spMkLst>
        </pc:spChg>
      </pc:sldChg>
      <pc:sldChg chg="addSp delSp modSp add mod">
        <pc:chgData name="潍涛 何" userId="d8ee06581e3a3f22" providerId="LiveId" clId="{D4533AD7-34FC-4A47-A172-F2212C90083B}" dt="2023-03-07T02:47:46.893" v="3568" actId="207"/>
        <pc:sldMkLst>
          <pc:docMk/>
          <pc:sldMk cId="4096701966" sldId="388"/>
        </pc:sldMkLst>
        <pc:spChg chg="mod">
          <ac:chgData name="潍涛 何" userId="d8ee06581e3a3f22" providerId="LiveId" clId="{D4533AD7-34FC-4A47-A172-F2212C90083B}" dt="2023-03-07T02:47:46.893" v="3568" actId="207"/>
          <ac:spMkLst>
            <pc:docMk/>
            <pc:sldMk cId="4096701966" sldId="388"/>
            <ac:spMk id="5" creationId="{AE8EFCD5-3A4A-4C10-CBA2-47A703716690}"/>
          </ac:spMkLst>
        </pc:spChg>
        <pc:cxnChg chg="add del">
          <ac:chgData name="潍涛 何" userId="d8ee06581e3a3f22" providerId="LiveId" clId="{D4533AD7-34FC-4A47-A172-F2212C90083B}" dt="2023-03-07T02:36:56.907" v="3174" actId="478"/>
          <ac:cxnSpMkLst>
            <pc:docMk/>
            <pc:sldMk cId="4096701966" sldId="388"/>
            <ac:cxnSpMk id="4" creationId="{BB72EB2D-B75F-1433-A8E5-953874BC245D}"/>
          </ac:cxnSpMkLst>
        </pc:cxnChg>
      </pc:sldChg>
      <pc:sldChg chg="modSp add mod">
        <pc:chgData name="潍涛 何" userId="d8ee06581e3a3f22" providerId="LiveId" clId="{D4533AD7-34FC-4A47-A172-F2212C90083B}" dt="2023-03-07T06:51:33.380" v="3862" actId="1076"/>
        <pc:sldMkLst>
          <pc:docMk/>
          <pc:sldMk cId="456791468" sldId="389"/>
        </pc:sldMkLst>
        <pc:spChg chg="mod">
          <ac:chgData name="潍涛 何" userId="d8ee06581e3a3f22" providerId="LiveId" clId="{D4533AD7-34FC-4A47-A172-F2212C90083B}" dt="2023-03-07T06:51:33.380" v="3862" actId="1076"/>
          <ac:spMkLst>
            <pc:docMk/>
            <pc:sldMk cId="456791468" sldId="389"/>
            <ac:spMk id="5" creationId="{AE8EFCD5-3A4A-4C10-CBA2-47A703716690}"/>
          </ac:spMkLst>
        </pc:spChg>
      </pc:sldChg>
      <pc:sldChg chg="modSp add mod">
        <pc:chgData name="潍涛 何" userId="d8ee06581e3a3f22" providerId="LiveId" clId="{D4533AD7-34FC-4A47-A172-F2212C90083B}" dt="2023-03-07T15:36:58.778" v="4592" actId="20577"/>
        <pc:sldMkLst>
          <pc:docMk/>
          <pc:sldMk cId="1661516629" sldId="390"/>
        </pc:sldMkLst>
        <pc:spChg chg="mod">
          <ac:chgData name="潍涛 何" userId="d8ee06581e3a3f22" providerId="LiveId" clId="{D4533AD7-34FC-4A47-A172-F2212C90083B}" dt="2023-03-07T06:52:15.449" v="3868" actId="20577"/>
          <ac:spMkLst>
            <pc:docMk/>
            <pc:sldMk cId="1661516629" sldId="390"/>
            <ac:spMk id="3" creationId="{A27A83EA-3DF2-7391-B171-4EBB8103AA76}"/>
          </ac:spMkLst>
        </pc:spChg>
        <pc:spChg chg="mod">
          <ac:chgData name="潍涛 何" userId="d8ee06581e3a3f22" providerId="LiveId" clId="{D4533AD7-34FC-4A47-A172-F2212C90083B}" dt="2023-03-07T15:36:58.778" v="4592" actId="20577"/>
          <ac:spMkLst>
            <pc:docMk/>
            <pc:sldMk cId="1661516629" sldId="390"/>
            <ac:spMk id="5" creationId="{AE8EFCD5-3A4A-4C10-CBA2-47A703716690}"/>
          </ac:spMkLst>
        </pc:spChg>
      </pc:sldChg>
      <pc:sldChg chg="addSp delSp modSp add mod">
        <pc:chgData name="潍涛 何" userId="d8ee06581e3a3f22" providerId="LiveId" clId="{D4533AD7-34FC-4A47-A172-F2212C90083B}" dt="2023-03-07T15:23:08.404" v="4419" actId="1076"/>
        <pc:sldMkLst>
          <pc:docMk/>
          <pc:sldMk cId="1317178308" sldId="391"/>
        </pc:sldMkLst>
        <pc:spChg chg="mod">
          <ac:chgData name="潍涛 何" userId="d8ee06581e3a3f22" providerId="LiveId" clId="{D4533AD7-34FC-4A47-A172-F2212C90083B}" dt="2023-03-07T15:22:21.338" v="4416" actId="20577"/>
          <ac:spMkLst>
            <pc:docMk/>
            <pc:sldMk cId="1317178308" sldId="391"/>
            <ac:spMk id="3" creationId="{A27A83EA-3DF2-7391-B171-4EBB8103AA76}"/>
          </ac:spMkLst>
        </pc:spChg>
        <pc:spChg chg="del">
          <ac:chgData name="潍涛 何" userId="d8ee06581e3a3f22" providerId="LiveId" clId="{D4533AD7-34FC-4A47-A172-F2212C90083B}" dt="2023-03-07T15:22:39.473" v="4417" actId="22"/>
          <ac:spMkLst>
            <pc:docMk/>
            <pc:sldMk cId="1317178308" sldId="391"/>
            <ac:spMk id="5" creationId="{AE8EFCD5-3A4A-4C10-CBA2-47A703716690}"/>
          </ac:spMkLst>
        </pc:spChg>
        <pc:picChg chg="add mod ord">
          <ac:chgData name="潍涛 何" userId="d8ee06581e3a3f22" providerId="LiveId" clId="{D4533AD7-34FC-4A47-A172-F2212C90083B}" dt="2023-03-07T15:23:08.404" v="4419" actId="1076"/>
          <ac:picMkLst>
            <pc:docMk/>
            <pc:sldMk cId="1317178308" sldId="391"/>
            <ac:picMk id="4" creationId="{D1B17360-F88D-2D53-F9A0-55E22B3DF0F0}"/>
          </ac:picMkLst>
        </pc:picChg>
      </pc:sldChg>
      <pc:sldChg chg="addSp delSp modSp add mod">
        <pc:chgData name="潍涛 何" userId="d8ee06581e3a3f22" providerId="LiveId" clId="{D4533AD7-34FC-4A47-A172-F2212C90083B}" dt="2023-03-07T15:24:53.936" v="4429" actId="1076"/>
        <pc:sldMkLst>
          <pc:docMk/>
          <pc:sldMk cId="1368068134" sldId="392"/>
        </pc:sldMkLst>
        <pc:spChg chg="add del mod">
          <ac:chgData name="潍涛 何" userId="d8ee06581e3a3f22" providerId="LiveId" clId="{D4533AD7-34FC-4A47-A172-F2212C90083B}" dt="2023-03-07T15:24:28.718" v="4422" actId="22"/>
          <ac:spMkLst>
            <pc:docMk/>
            <pc:sldMk cId="1368068134" sldId="392"/>
            <ac:spMk id="5" creationId="{B662D6B0-243F-2BE7-8C47-6E6FEDB03375}"/>
          </ac:spMkLst>
        </pc:spChg>
        <pc:picChg chg="del">
          <ac:chgData name="潍涛 何" userId="d8ee06581e3a3f22" providerId="LiveId" clId="{D4533AD7-34FC-4A47-A172-F2212C90083B}" dt="2023-03-07T15:23:55.436" v="4421" actId="478"/>
          <ac:picMkLst>
            <pc:docMk/>
            <pc:sldMk cId="1368068134" sldId="392"/>
            <ac:picMk id="4" creationId="{D1B17360-F88D-2D53-F9A0-55E22B3DF0F0}"/>
          </ac:picMkLst>
        </pc:picChg>
        <pc:picChg chg="add mod ord">
          <ac:chgData name="潍涛 何" userId="d8ee06581e3a3f22" providerId="LiveId" clId="{D4533AD7-34FC-4A47-A172-F2212C90083B}" dt="2023-03-07T15:24:53.936" v="4429" actId="1076"/>
          <ac:picMkLst>
            <pc:docMk/>
            <pc:sldMk cId="1368068134" sldId="392"/>
            <ac:picMk id="9" creationId="{7E2DFD3E-2540-69BD-B1BC-CD8639DC352E}"/>
          </ac:picMkLst>
        </pc:picChg>
      </pc:sldChg>
      <pc:sldChg chg="addSp delSp modSp add del mod">
        <pc:chgData name="潍涛 何" userId="d8ee06581e3a3f22" providerId="LiveId" clId="{D4533AD7-34FC-4A47-A172-F2212C90083B}" dt="2023-03-07T15:40:55.714" v="4593" actId="47"/>
        <pc:sldMkLst>
          <pc:docMk/>
          <pc:sldMk cId="836482291" sldId="393"/>
        </pc:sldMkLst>
        <pc:spChg chg="add mod">
          <ac:chgData name="潍涛 何" userId="d8ee06581e3a3f22" providerId="LiveId" clId="{D4533AD7-34FC-4A47-A172-F2212C90083B}" dt="2023-03-07T15:27:26.641" v="4431" actId="478"/>
          <ac:spMkLst>
            <pc:docMk/>
            <pc:sldMk cId="836482291" sldId="393"/>
            <ac:spMk id="4" creationId="{34921A6C-ADC9-CB29-BAB3-10B628733F67}"/>
          </ac:spMkLst>
        </pc:spChg>
        <pc:picChg chg="del">
          <ac:chgData name="潍涛 何" userId="d8ee06581e3a3f22" providerId="LiveId" clId="{D4533AD7-34FC-4A47-A172-F2212C90083B}" dt="2023-03-07T15:27:26.641" v="4431" actId="478"/>
          <ac:picMkLst>
            <pc:docMk/>
            <pc:sldMk cId="836482291" sldId="393"/>
            <ac:picMk id="9" creationId="{7E2DFD3E-2540-69BD-B1BC-CD8639DC352E}"/>
          </ac:picMkLst>
        </pc:picChg>
      </pc:sldChg>
      <pc:sldChg chg="addSp delSp modSp add mod">
        <pc:chgData name="潍涛 何" userId="d8ee06581e3a3f22" providerId="LiveId" clId="{D4533AD7-34FC-4A47-A172-F2212C90083B}" dt="2023-03-07T15:35:40.654" v="4584" actId="1076"/>
        <pc:sldMkLst>
          <pc:docMk/>
          <pc:sldMk cId="1943546693" sldId="394"/>
        </pc:sldMkLst>
        <pc:spChg chg="del">
          <ac:chgData name="潍涛 何" userId="d8ee06581e3a3f22" providerId="LiveId" clId="{D4533AD7-34FC-4A47-A172-F2212C90083B}" dt="2023-03-07T15:35:32.592" v="4581" actId="22"/>
          <ac:spMkLst>
            <pc:docMk/>
            <pc:sldMk cId="1943546693" sldId="394"/>
            <ac:spMk id="4" creationId="{34921A6C-ADC9-CB29-BAB3-10B628733F67}"/>
          </ac:spMkLst>
        </pc:spChg>
        <pc:picChg chg="add mod ord">
          <ac:chgData name="潍涛 何" userId="d8ee06581e3a3f22" providerId="LiveId" clId="{D4533AD7-34FC-4A47-A172-F2212C90083B}" dt="2023-03-07T15:35:40.654" v="4584" actId="1076"/>
          <ac:picMkLst>
            <pc:docMk/>
            <pc:sldMk cId="1943546693" sldId="394"/>
            <ac:picMk id="5" creationId="{AF3E4CBD-E2E7-AFD5-6832-44C61093651A}"/>
          </ac:picMkLst>
        </pc:picChg>
      </pc:sldChg>
      <pc:sldChg chg="addSp delSp modSp add mod">
        <pc:chgData name="潍涛 何" userId="d8ee06581e3a3f22" providerId="LiveId" clId="{D4533AD7-34FC-4A47-A172-F2212C90083B}" dt="2023-03-07T16:07:02.752" v="4913" actId="20577"/>
        <pc:sldMkLst>
          <pc:docMk/>
          <pc:sldMk cId="1994140541" sldId="395"/>
        </pc:sldMkLst>
        <pc:spChg chg="mod">
          <ac:chgData name="潍涛 何" userId="d8ee06581e3a3f22" providerId="LiveId" clId="{D4533AD7-34FC-4A47-A172-F2212C90083B}" dt="2023-03-07T15:41:51.816" v="4633" actId="20577"/>
          <ac:spMkLst>
            <pc:docMk/>
            <pc:sldMk cId="1994140541" sldId="395"/>
            <ac:spMk id="3" creationId="{A27A83EA-3DF2-7391-B171-4EBB8103AA76}"/>
          </ac:spMkLst>
        </pc:spChg>
        <pc:spChg chg="add mod">
          <ac:chgData name="潍涛 何" userId="d8ee06581e3a3f22" providerId="LiveId" clId="{D4533AD7-34FC-4A47-A172-F2212C90083B}" dt="2023-03-07T16:07:02.752" v="4913" actId="20577"/>
          <ac:spMkLst>
            <pc:docMk/>
            <pc:sldMk cId="1994140541" sldId="395"/>
            <ac:spMk id="4" creationId="{A8E8B627-4992-DD13-2B91-E151D1AC4AD6}"/>
          </ac:spMkLst>
        </pc:spChg>
        <pc:picChg chg="del">
          <ac:chgData name="潍涛 何" userId="d8ee06581e3a3f22" providerId="LiveId" clId="{D4533AD7-34FC-4A47-A172-F2212C90083B}" dt="2023-03-07T15:41:27.907" v="4622" actId="478"/>
          <ac:picMkLst>
            <pc:docMk/>
            <pc:sldMk cId="1994140541" sldId="395"/>
            <ac:picMk id="5" creationId="{AF3E4CBD-E2E7-AFD5-6832-44C61093651A}"/>
          </ac:picMkLst>
        </pc:picChg>
      </pc:sldChg>
      <pc:sldChg chg="modSp add mod">
        <pc:chgData name="潍涛 何" userId="d8ee06581e3a3f22" providerId="LiveId" clId="{D4533AD7-34FC-4A47-A172-F2212C90083B}" dt="2023-03-07T16:19:09.745" v="4974" actId="20577"/>
        <pc:sldMkLst>
          <pc:docMk/>
          <pc:sldMk cId="356106739" sldId="396"/>
        </pc:sldMkLst>
        <pc:spChg chg="mod">
          <ac:chgData name="潍涛 何" userId="d8ee06581e3a3f22" providerId="LiveId" clId="{D4533AD7-34FC-4A47-A172-F2212C90083B}" dt="2023-03-07T16:08:38.404" v="4918" actId="20577"/>
          <ac:spMkLst>
            <pc:docMk/>
            <pc:sldMk cId="356106739" sldId="396"/>
            <ac:spMk id="3" creationId="{A27A83EA-3DF2-7391-B171-4EBB8103AA76}"/>
          </ac:spMkLst>
        </pc:spChg>
        <pc:spChg chg="mod">
          <ac:chgData name="潍涛 何" userId="d8ee06581e3a3f22" providerId="LiveId" clId="{D4533AD7-34FC-4A47-A172-F2212C90083B}" dt="2023-03-07T16:19:09.745" v="4974" actId="20577"/>
          <ac:spMkLst>
            <pc:docMk/>
            <pc:sldMk cId="356106739" sldId="396"/>
            <ac:spMk id="4" creationId="{A8E8B627-4992-DD13-2B91-E151D1AC4AD6}"/>
          </ac:spMkLst>
        </pc:spChg>
      </pc:sldChg>
      <pc:sldChg chg="addSp delSp modSp add mod">
        <pc:chgData name="潍涛 何" userId="d8ee06581e3a3f22" providerId="LiveId" clId="{D4533AD7-34FC-4A47-A172-F2212C90083B}" dt="2023-03-07T16:20:51.751" v="4982" actId="1076"/>
        <pc:sldMkLst>
          <pc:docMk/>
          <pc:sldMk cId="2597438431" sldId="397"/>
        </pc:sldMkLst>
        <pc:spChg chg="del mod">
          <ac:chgData name="潍涛 何" userId="d8ee06581e3a3f22" providerId="LiveId" clId="{D4533AD7-34FC-4A47-A172-F2212C90083B}" dt="2023-03-07T16:20:40.478" v="4977" actId="22"/>
          <ac:spMkLst>
            <pc:docMk/>
            <pc:sldMk cId="2597438431" sldId="397"/>
            <ac:spMk id="4" creationId="{A8E8B627-4992-DD13-2B91-E151D1AC4AD6}"/>
          </ac:spMkLst>
        </pc:spChg>
        <pc:picChg chg="add mod ord">
          <ac:chgData name="潍涛 何" userId="d8ee06581e3a3f22" providerId="LiveId" clId="{D4533AD7-34FC-4A47-A172-F2212C90083B}" dt="2023-03-07T16:20:51.751" v="4982" actId="1076"/>
          <ac:picMkLst>
            <pc:docMk/>
            <pc:sldMk cId="2597438431" sldId="397"/>
            <ac:picMk id="5" creationId="{B5588CC3-F51B-8041-B753-0AC48F571EA3}"/>
          </ac:picMkLst>
        </pc:picChg>
      </pc:sldChg>
      <pc:sldChg chg="addSp delSp modSp add mod">
        <pc:chgData name="潍涛 何" userId="d8ee06581e3a3f22" providerId="LiveId" clId="{D4533AD7-34FC-4A47-A172-F2212C90083B}" dt="2023-03-07T16:40:14.928" v="5145" actId="20577"/>
        <pc:sldMkLst>
          <pc:docMk/>
          <pc:sldMk cId="1102894997" sldId="398"/>
        </pc:sldMkLst>
        <pc:spChg chg="mod">
          <ac:chgData name="潍涛 何" userId="d8ee06581e3a3f22" providerId="LiveId" clId="{D4533AD7-34FC-4A47-A172-F2212C90083B}" dt="2023-03-07T16:21:49.983" v="4989" actId="20577"/>
          <ac:spMkLst>
            <pc:docMk/>
            <pc:sldMk cId="1102894997" sldId="398"/>
            <ac:spMk id="3" creationId="{A27A83EA-3DF2-7391-B171-4EBB8103AA76}"/>
          </ac:spMkLst>
        </pc:spChg>
        <pc:spChg chg="add mod">
          <ac:chgData name="潍涛 何" userId="d8ee06581e3a3f22" providerId="LiveId" clId="{D4533AD7-34FC-4A47-A172-F2212C90083B}" dt="2023-03-07T16:40:14.928" v="5145" actId="20577"/>
          <ac:spMkLst>
            <pc:docMk/>
            <pc:sldMk cId="1102894997" sldId="398"/>
            <ac:spMk id="4" creationId="{90CD5C62-42E1-5528-C8C5-82D86C02A97E}"/>
          </ac:spMkLst>
        </pc:spChg>
        <pc:picChg chg="del">
          <ac:chgData name="潍涛 何" userId="d8ee06581e3a3f22" providerId="LiveId" clId="{D4533AD7-34FC-4A47-A172-F2212C90083B}" dt="2023-03-07T16:21:32.043" v="4984" actId="478"/>
          <ac:picMkLst>
            <pc:docMk/>
            <pc:sldMk cId="1102894997" sldId="398"/>
            <ac:picMk id="5" creationId="{B5588CC3-F51B-8041-B753-0AC48F571EA3}"/>
          </ac:picMkLst>
        </pc:picChg>
      </pc:sldChg>
    </pc:docChg>
  </pc:docChgLst>
  <pc:docChgLst>
    <pc:chgData name="潍涛 何" userId="d8ee06581e3a3f22" providerId="LiveId" clId="{E577B287-62C3-4850-8AD3-137B20BE2FE4}"/>
    <pc:docChg chg="undo custSel addSld delSld modSld">
      <pc:chgData name="潍涛 何" userId="d8ee06581e3a3f22" providerId="LiveId" clId="{E577B287-62C3-4850-8AD3-137B20BE2FE4}" dt="2022-11-09T08:59:38.741" v="6458" actId="20577"/>
      <pc:docMkLst>
        <pc:docMk/>
      </pc:docMkLst>
      <pc:sldChg chg="modSp mod">
        <pc:chgData name="潍涛 何" userId="d8ee06581e3a3f22" providerId="LiveId" clId="{E577B287-62C3-4850-8AD3-137B20BE2FE4}" dt="2022-11-08T10:08:16.721" v="4788" actId="20577"/>
        <pc:sldMkLst>
          <pc:docMk/>
          <pc:sldMk cId="1277858325" sldId="292"/>
        </pc:sldMkLst>
        <pc:spChg chg="mod">
          <ac:chgData name="潍涛 何" userId="d8ee06581e3a3f22" providerId="LiveId" clId="{E577B287-62C3-4850-8AD3-137B20BE2FE4}" dt="2022-11-08T10:08:16.721" v="4788" actId="20577"/>
          <ac:spMkLst>
            <pc:docMk/>
            <pc:sldMk cId="1277858325" sldId="292"/>
            <ac:spMk id="2" creationId="{4A43FA49-D473-BFBC-B0A2-67CE82428B73}"/>
          </ac:spMkLst>
        </pc:spChg>
      </pc:sldChg>
      <pc:sldChg chg="modSp mod">
        <pc:chgData name="潍涛 何" userId="d8ee06581e3a3f22" providerId="LiveId" clId="{E577B287-62C3-4850-8AD3-137B20BE2FE4}" dt="2022-11-08T07:53:53.658" v="25" actId="20577"/>
        <pc:sldMkLst>
          <pc:docMk/>
          <pc:sldMk cId="663361957" sldId="330"/>
        </pc:sldMkLst>
        <pc:spChg chg="mod">
          <ac:chgData name="潍涛 何" userId="d8ee06581e3a3f22" providerId="LiveId" clId="{E577B287-62C3-4850-8AD3-137B20BE2FE4}" dt="2022-11-08T07:53:13.591" v="10" actId="20577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潍涛 何" userId="d8ee06581e3a3f22" providerId="LiveId" clId="{E577B287-62C3-4850-8AD3-137B20BE2FE4}" dt="2022-11-08T07:53:53.658" v="25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del">
        <pc:chgData name="潍涛 何" userId="d8ee06581e3a3f22" providerId="LiveId" clId="{E577B287-62C3-4850-8AD3-137B20BE2FE4}" dt="2022-11-08T07:57:51.472" v="294" actId="47"/>
        <pc:sldMkLst>
          <pc:docMk/>
          <pc:sldMk cId="2572376635" sldId="331"/>
        </pc:sldMkLst>
      </pc:sldChg>
      <pc:sldChg chg="del">
        <pc:chgData name="潍涛 何" userId="d8ee06581e3a3f22" providerId="LiveId" clId="{E577B287-62C3-4850-8AD3-137B20BE2FE4}" dt="2022-11-08T07:57:51.670" v="295" actId="47"/>
        <pc:sldMkLst>
          <pc:docMk/>
          <pc:sldMk cId="522559312" sldId="332"/>
        </pc:sldMkLst>
      </pc:sldChg>
      <pc:sldChg chg="del">
        <pc:chgData name="潍涛 何" userId="d8ee06581e3a3f22" providerId="LiveId" clId="{E577B287-62C3-4850-8AD3-137B20BE2FE4}" dt="2022-11-08T07:57:51.849" v="296" actId="47"/>
        <pc:sldMkLst>
          <pc:docMk/>
          <pc:sldMk cId="102334197" sldId="333"/>
        </pc:sldMkLst>
      </pc:sldChg>
      <pc:sldChg chg="del">
        <pc:chgData name="潍涛 何" userId="d8ee06581e3a3f22" providerId="LiveId" clId="{E577B287-62C3-4850-8AD3-137B20BE2FE4}" dt="2022-11-08T07:57:52.004" v="297" actId="47"/>
        <pc:sldMkLst>
          <pc:docMk/>
          <pc:sldMk cId="479765827" sldId="334"/>
        </pc:sldMkLst>
      </pc:sldChg>
      <pc:sldChg chg="del">
        <pc:chgData name="潍涛 何" userId="d8ee06581e3a3f22" providerId="LiveId" clId="{E577B287-62C3-4850-8AD3-137B20BE2FE4}" dt="2022-11-08T07:57:52.178" v="298" actId="47"/>
        <pc:sldMkLst>
          <pc:docMk/>
          <pc:sldMk cId="1068192931" sldId="335"/>
        </pc:sldMkLst>
      </pc:sldChg>
      <pc:sldChg chg="del">
        <pc:chgData name="潍涛 何" userId="d8ee06581e3a3f22" providerId="LiveId" clId="{E577B287-62C3-4850-8AD3-137B20BE2FE4}" dt="2022-11-08T07:57:52.360" v="299" actId="47"/>
        <pc:sldMkLst>
          <pc:docMk/>
          <pc:sldMk cId="714192659" sldId="336"/>
        </pc:sldMkLst>
      </pc:sldChg>
      <pc:sldChg chg="del">
        <pc:chgData name="潍涛 何" userId="d8ee06581e3a3f22" providerId="LiveId" clId="{E577B287-62C3-4850-8AD3-137B20BE2FE4}" dt="2022-11-08T07:57:52.508" v="300" actId="47"/>
        <pc:sldMkLst>
          <pc:docMk/>
          <pc:sldMk cId="3028240136" sldId="337"/>
        </pc:sldMkLst>
      </pc:sldChg>
      <pc:sldChg chg="del">
        <pc:chgData name="潍涛 何" userId="d8ee06581e3a3f22" providerId="LiveId" clId="{E577B287-62C3-4850-8AD3-137B20BE2FE4}" dt="2022-11-08T07:57:52.704" v="301" actId="47"/>
        <pc:sldMkLst>
          <pc:docMk/>
          <pc:sldMk cId="1163369734" sldId="338"/>
        </pc:sldMkLst>
      </pc:sldChg>
      <pc:sldChg chg="del">
        <pc:chgData name="潍涛 何" userId="d8ee06581e3a3f22" providerId="LiveId" clId="{E577B287-62C3-4850-8AD3-137B20BE2FE4}" dt="2022-11-08T07:57:52.876" v="302" actId="47"/>
        <pc:sldMkLst>
          <pc:docMk/>
          <pc:sldMk cId="1486527689" sldId="339"/>
        </pc:sldMkLst>
      </pc:sldChg>
      <pc:sldChg chg="del">
        <pc:chgData name="潍涛 何" userId="d8ee06581e3a3f22" providerId="LiveId" clId="{E577B287-62C3-4850-8AD3-137B20BE2FE4}" dt="2022-11-08T07:57:53.056" v="303" actId="47"/>
        <pc:sldMkLst>
          <pc:docMk/>
          <pc:sldMk cId="398338361" sldId="341"/>
        </pc:sldMkLst>
      </pc:sldChg>
      <pc:sldChg chg="del">
        <pc:chgData name="潍涛 何" userId="d8ee06581e3a3f22" providerId="LiveId" clId="{E577B287-62C3-4850-8AD3-137B20BE2FE4}" dt="2022-11-08T07:57:53.250" v="304" actId="47"/>
        <pc:sldMkLst>
          <pc:docMk/>
          <pc:sldMk cId="2325208943" sldId="342"/>
        </pc:sldMkLst>
      </pc:sldChg>
      <pc:sldChg chg="del">
        <pc:chgData name="潍涛 何" userId="d8ee06581e3a3f22" providerId="LiveId" clId="{E577B287-62C3-4850-8AD3-137B20BE2FE4}" dt="2022-11-08T07:57:53.428" v="305" actId="47"/>
        <pc:sldMkLst>
          <pc:docMk/>
          <pc:sldMk cId="362617575" sldId="343"/>
        </pc:sldMkLst>
      </pc:sldChg>
      <pc:sldChg chg="del">
        <pc:chgData name="潍涛 何" userId="d8ee06581e3a3f22" providerId="LiveId" clId="{E577B287-62C3-4850-8AD3-137B20BE2FE4}" dt="2022-11-08T07:57:53.796" v="307" actId="47"/>
        <pc:sldMkLst>
          <pc:docMk/>
          <pc:sldMk cId="2675158228" sldId="344"/>
        </pc:sldMkLst>
      </pc:sldChg>
      <pc:sldChg chg="del">
        <pc:chgData name="潍涛 何" userId="d8ee06581e3a3f22" providerId="LiveId" clId="{E577B287-62C3-4850-8AD3-137B20BE2FE4}" dt="2022-11-08T07:57:53.602" v="306" actId="47"/>
        <pc:sldMkLst>
          <pc:docMk/>
          <pc:sldMk cId="1617932506" sldId="347"/>
        </pc:sldMkLst>
      </pc:sldChg>
      <pc:sldChg chg="del">
        <pc:chgData name="潍涛 何" userId="d8ee06581e3a3f22" providerId="LiveId" clId="{E577B287-62C3-4850-8AD3-137B20BE2FE4}" dt="2022-11-08T07:57:54.241" v="308" actId="47"/>
        <pc:sldMkLst>
          <pc:docMk/>
          <pc:sldMk cId="1333031242" sldId="348"/>
        </pc:sldMkLst>
      </pc:sldChg>
      <pc:sldChg chg="del">
        <pc:chgData name="潍涛 何" userId="d8ee06581e3a3f22" providerId="LiveId" clId="{E577B287-62C3-4850-8AD3-137B20BE2FE4}" dt="2022-11-08T07:57:55.559" v="309" actId="47"/>
        <pc:sldMkLst>
          <pc:docMk/>
          <pc:sldMk cId="3542035661" sldId="349"/>
        </pc:sldMkLst>
      </pc:sldChg>
      <pc:sldChg chg="modSp del mod">
        <pc:chgData name="潍涛 何" userId="d8ee06581e3a3f22" providerId="LiveId" clId="{E577B287-62C3-4850-8AD3-137B20BE2FE4}" dt="2022-11-08T08:13:56.073" v="863" actId="47"/>
        <pc:sldMkLst>
          <pc:docMk/>
          <pc:sldMk cId="1205856950" sldId="350"/>
        </pc:sldMkLst>
        <pc:spChg chg="mod">
          <ac:chgData name="潍涛 何" userId="d8ee06581e3a3f22" providerId="LiveId" clId="{E577B287-62C3-4850-8AD3-137B20BE2FE4}" dt="2022-11-08T08:10:59.394" v="784" actId="20577"/>
          <ac:spMkLst>
            <pc:docMk/>
            <pc:sldMk cId="1205856950" sldId="350"/>
            <ac:spMk id="3" creationId="{7552D7B5-D04B-12F6-FCF7-7EC145F0083C}"/>
          </ac:spMkLst>
        </pc:spChg>
      </pc:sldChg>
      <pc:sldChg chg="addSp modSp new mod">
        <pc:chgData name="潍涛 何" userId="d8ee06581e3a3f22" providerId="LiveId" clId="{E577B287-62C3-4850-8AD3-137B20BE2FE4}" dt="2022-11-09T08:29:01.713" v="6439" actId="1076"/>
        <pc:sldMkLst>
          <pc:docMk/>
          <pc:sldMk cId="3082805888" sldId="351"/>
        </pc:sldMkLst>
        <pc:spChg chg="mod">
          <ac:chgData name="潍涛 何" userId="d8ee06581e3a3f22" providerId="LiveId" clId="{E577B287-62C3-4850-8AD3-137B20BE2FE4}" dt="2022-11-09T08:28:56.650" v="6437" actId="20577"/>
          <ac:spMkLst>
            <pc:docMk/>
            <pc:sldMk cId="3082805888" sldId="351"/>
            <ac:spMk id="2" creationId="{9046225B-EEBA-9270-B0A2-EB0C9AF6431A}"/>
          </ac:spMkLst>
        </pc:spChg>
        <pc:spChg chg="mod">
          <ac:chgData name="潍涛 何" userId="d8ee06581e3a3f22" providerId="LiveId" clId="{E577B287-62C3-4850-8AD3-137B20BE2FE4}" dt="2022-11-08T07:54:26.267" v="35" actId="20577"/>
          <ac:spMkLst>
            <pc:docMk/>
            <pc:sldMk cId="3082805888" sldId="351"/>
            <ac:spMk id="3" creationId="{0088FA4E-DDDD-C50C-3C7C-51FD06164E56}"/>
          </ac:spMkLst>
        </pc:spChg>
        <pc:picChg chg="add mod">
          <ac:chgData name="潍涛 何" userId="d8ee06581e3a3f22" providerId="LiveId" clId="{E577B287-62C3-4850-8AD3-137B20BE2FE4}" dt="2022-11-09T08:26:33.740" v="6435" actId="1076"/>
          <ac:picMkLst>
            <pc:docMk/>
            <pc:sldMk cId="3082805888" sldId="351"/>
            <ac:picMk id="5" creationId="{D4C072D9-8884-2D4A-E185-BACE230315C8}"/>
          </ac:picMkLst>
        </pc:picChg>
        <pc:picChg chg="add mod">
          <ac:chgData name="潍涛 何" userId="d8ee06581e3a3f22" providerId="LiveId" clId="{E577B287-62C3-4850-8AD3-137B20BE2FE4}" dt="2022-11-09T08:29:01.713" v="6439" actId="1076"/>
          <ac:picMkLst>
            <pc:docMk/>
            <pc:sldMk cId="3082805888" sldId="351"/>
            <ac:picMk id="7" creationId="{E25D234A-A3CF-713D-55FA-39F732AB152A}"/>
          </ac:picMkLst>
        </pc:picChg>
      </pc:sldChg>
      <pc:sldChg chg="modSp new mod">
        <pc:chgData name="潍涛 何" userId="d8ee06581e3a3f22" providerId="LiveId" clId="{E577B287-62C3-4850-8AD3-137B20BE2FE4}" dt="2022-11-09T08:15:19.186" v="6368" actId="20577"/>
        <pc:sldMkLst>
          <pc:docMk/>
          <pc:sldMk cId="3182405694" sldId="352"/>
        </pc:sldMkLst>
        <pc:spChg chg="mod">
          <ac:chgData name="潍涛 何" userId="d8ee06581e3a3f22" providerId="LiveId" clId="{E577B287-62C3-4850-8AD3-137B20BE2FE4}" dt="2022-11-09T08:15:19.186" v="6368" actId="20577"/>
          <ac:spMkLst>
            <pc:docMk/>
            <pc:sldMk cId="3182405694" sldId="352"/>
            <ac:spMk id="2" creationId="{1DFB37F7-8708-F280-DF14-DE4D41EFE083}"/>
          </ac:spMkLst>
        </pc:spChg>
        <pc:spChg chg="mod">
          <ac:chgData name="潍涛 何" userId="d8ee06581e3a3f22" providerId="LiveId" clId="{E577B287-62C3-4850-8AD3-137B20BE2FE4}" dt="2022-11-08T08:00:15.792" v="346" actId="20577"/>
          <ac:spMkLst>
            <pc:docMk/>
            <pc:sldMk cId="3182405694" sldId="352"/>
            <ac:spMk id="3" creationId="{FF89EE76-EB7F-5929-106F-87E941C60B42}"/>
          </ac:spMkLst>
        </pc:spChg>
      </pc:sldChg>
      <pc:sldChg chg="modSp add mod">
        <pc:chgData name="潍涛 何" userId="d8ee06581e3a3f22" providerId="LiveId" clId="{E577B287-62C3-4850-8AD3-137B20BE2FE4}" dt="2022-11-08T10:07:49.744" v="4753" actId="20577"/>
        <pc:sldMkLst>
          <pc:docMk/>
          <pc:sldMk cId="458141242" sldId="353"/>
        </pc:sldMkLst>
        <pc:spChg chg="mod">
          <ac:chgData name="潍涛 何" userId="d8ee06581e3a3f22" providerId="LiveId" clId="{E577B287-62C3-4850-8AD3-137B20BE2FE4}" dt="2022-11-08T08:43:59.385" v="3335" actId="20577"/>
          <ac:spMkLst>
            <pc:docMk/>
            <pc:sldMk cId="458141242" sldId="353"/>
            <ac:spMk id="2" creationId="{1DFB37F7-8708-F280-DF14-DE4D41EFE083}"/>
          </ac:spMkLst>
        </pc:spChg>
        <pc:spChg chg="mod">
          <ac:chgData name="潍涛 何" userId="d8ee06581e3a3f22" providerId="LiveId" clId="{E577B287-62C3-4850-8AD3-137B20BE2FE4}" dt="2022-11-08T10:07:49.744" v="4753" actId="20577"/>
          <ac:spMkLst>
            <pc:docMk/>
            <pc:sldMk cId="458141242" sldId="353"/>
            <ac:spMk id="3" creationId="{FF89EE76-EB7F-5929-106F-87E941C60B42}"/>
          </ac:spMkLst>
        </pc:spChg>
      </pc:sldChg>
      <pc:sldChg chg="modSp new mod">
        <pc:chgData name="潍涛 何" userId="d8ee06581e3a3f22" providerId="LiveId" clId="{E577B287-62C3-4850-8AD3-137B20BE2FE4}" dt="2022-11-08T08:46:15.290" v="3717" actId="20577"/>
        <pc:sldMkLst>
          <pc:docMk/>
          <pc:sldMk cId="3447644342" sldId="354"/>
        </pc:sldMkLst>
        <pc:spChg chg="mod">
          <ac:chgData name="潍涛 何" userId="d8ee06581e3a3f22" providerId="LiveId" clId="{E577B287-62C3-4850-8AD3-137B20BE2FE4}" dt="2022-11-08T08:46:15.290" v="3717" actId="20577"/>
          <ac:spMkLst>
            <pc:docMk/>
            <pc:sldMk cId="3447644342" sldId="354"/>
            <ac:spMk id="2" creationId="{876E1691-A2E7-8E54-A5CD-0A1CEB196457}"/>
          </ac:spMkLst>
        </pc:spChg>
        <pc:spChg chg="mod">
          <ac:chgData name="潍涛 何" userId="d8ee06581e3a3f22" providerId="LiveId" clId="{E577B287-62C3-4850-8AD3-137B20BE2FE4}" dt="2022-11-08T08:31:26.742" v="2498" actId="20577"/>
          <ac:spMkLst>
            <pc:docMk/>
            <pc:sldMk cId="3447644342" sldId="354"/>
            <ac:spMk id="3" creationId="{5FDAE7BA-648B-2F53-6CD4-4FA0F1C59BF5}"/>
          </ac:spMkLst>
        </pc:spChg>
      </pc:sldChg>
      <pc:sldChg chg="modSp add mod">
        <pc:chgData name="潍涛 何" userId="d8ee06581e3a3f22" providerId="LiveId" clId="{E577B287-62C3-4850-8AD3-137B20BE2FE4}" dt="2022-11-08T08:46:01.124" v="3716" actId="20577"/>
        <pc:sldMkLst>
          <pc:docMk/>
          <pc:sldMk cId="3252106336" sldId="355"/>
        </pc:sldMkLst>
        <pc:spChg chg="mod">
          <ac:chgData name="潍涛 何" userId="d8ee06581e3a3f22" providerId="LiveId" clId="{E577B287-62C3-4850-8AD3-137B20BE2FE4}" dt="2022-11-08T08:46:01.124" v="3716" actId="20577"/>
          <ac:spMkLst>
            <pc:docMk/>
            <pc:sldMk cId="3252106336" sldId="355"/>
            <ac:spMk id="2" creationId="{876E1691-A2E7-8E54-A5CD-0A1CEB196457}"/>
          </ac:spMkLst>
        </pc:spChg>
      </pc:sldChg>
      <pc:sldChg chg="modSp add mod">
        <pc:chgData name="潍涛 何" userId="d8ee06581e3a3f22" providerId="LiveId" clId="{E577B287-62C3-4850-8AD3-137B20BE2FE4}" dt="2022-11-08T08:59:46.481" v="4719" actId="20577"/>
        <pc:sldMkLst>
          <pc:docMk/>
          <pc:sldMk cId="2129347940" sldId="356"/>
        </pc:sldMkLst>
        <pc:spChg chg="mod">
          <ac:chgData name="潍涛 何" userId="d8ee06581e3a3f22" providerId="LiveId" clId="{E577B287-62C3-4850-8AD3-137B20BE2FE4}" dt="2022-11-08T08:59:46.481" v="4719" actId="20577"/>
          <ac:spMkLst>
            <pc:docMk/>
            <pc:sldMk cId="2129347940" sldId="356"/>
            <ac:spMk id="2" creationId="{876E1691-A2E7-8E54-A5CD-0A1CEB196457}"/>
          </ac:spMkLst>
        </pc:spChg>
      </pc:sldChg>
      <pc:sldChg chg="modSp new mod">
        <pc:chgData name="潍涛 何" userId="d8ee06581e3a3f22" providerId="LiveId" clId="{E577B287-62C3-4850-8AD3-137B20BE2FE4}" dt="2022-11-08T10:24:35.771" v="5986" actId="21"/>
        <pc:sldMkLst>
          <pc:docMk/>
          <pc:sldMk cId="3584521429" sldId="357"/>
        </pc:sldMkLst>
        <pc:spChg chg="mod">
          <ac:chgData name="潍涛 何" userId="d8ee06581e3a3f22" providerId="LiveId" clId="{E577B287-62C3-4850-8AD3-137B20BE2FE4}" dt="2022-11-08T10:24:35.771" v="5986" actId="21"/>
          <ac:spMkLst>
            <pc:docMk/>
            <pc:sldMk cId="3584521429" sldId="357"/>
            <ac:spMk id="2" creationId="{5FF1C80B-DB5C-933A-E0D4-269DB1BB8128}"/>
          </ac:spMkLst>
        </pc:spChg>
        <pc:spChg chg="mod">
          <ac:chgData name="潍涛 何" userId="d8ee06581e3a3f22" providerId="LiveId" clId="{E577B287-62C3-4850-8AD3-137B20BE2FE4}" dt="2022-11-08T10:08:24.752" v="4799" actId="20577"/>
          <ac:spMkLst>
            <pc:docMk/>
            <pc:sldMk cId="3584521429" sldId="357"/>
            <ac:spMk id="3" creationId="{126176CB-A377-CFC0-6E8D-D2093CDD630F}"/>
          </ac:spMkLst>
        </pc:spChg>
      </pc:sldChg>
      <pc:sldChg chg="modSp new mod">
        <pc:chgData name="潍涛 何" userId="d8ee06581e3a3f22" providerId="LiveId" clId="{E577B287-62C3-4850-8AD3-137B20BE2FE4}" dt="2022-11-08T10:24:38.733" v="5987"/>
        <pc:sldMkLst>
          <pc:docMk/>
          <pc:sldMk cId="1586822558" sldId="358"/>
        </pc:sldMkLst>
        <pc:spChg chg="mod">
          <ac:chgData name="潍涛 何" userId="d8ee06581e3a3f22" providerId="LiveId" clId="{E577B287-62C3-4850-8AD3-137B20BE2FE4}" dt="2022-11-08T10:24:38.733" v="5987"/>
          <ac:spMkLst>
            <pc:docMk/>
            <pc:sldMk cId="1586822558" sldId="358"/>
            <ac:spMk id="2" creationId="{87BBB5C7-24E1-42F5-C75A-7DA9447FC96C}"/>
          </ac:spMkLst>
        </pc:spChg>
      </pc:sldChg>
      <pc:sldChg chg="modSp mod">
        <pc:chgData name="潍涛 何" userId="d8ee06581e3a3f22" providerId="LiveId" clId="{E577B287-62C3-4850-8AD3-137B20BE2FE4}" dt="2022-11-09T08:59:32.525" v="6445" actId="20577"/>
        <pc:sldMkLst>
          <pc:docMk/>
          <pc:sldMk cId="2860923190" sldId="365"/>
        </pc:sldMkLst>
        <pc:spChg chg="mod">
          <ac:chgData name="潍涛 何" userId="d8ee06581e3a3f22" providerId="LiveId" clId="{E577B287-62C3-4850-8AD3-137B20BE2FE4}" dt="2022-11-09T08:59:32.525" v="6445" actId="20577"/>
          <ac:spMkLst>
            <pc:docMk/>
            <pc:sldMk cId="2860923190" sldId="365"/>
            <ac:spMk id="7" creationId="{7E2A06E8-A034-6905-9D1A-70E233AFB16D}"/>
          </ac:spMkLst>
        </pc:spChg>
      </pc:sldChg>
      <pc:sldChg chg="modSp mod">
        <pc:chgData name="潍涛 何" userId="d8ee06581e3a3f22" providerId="LiveId" clId="{E577B287-62C3-4850-8AD3-137B20BE2FE4}" dt="2022-11-09T08:59:38.741" v="6458" actId="20577"/>
        <pc:sldMkLst>
          <pc:docMk/>
          <pc:sldMk cId="2864146821" sldId="366"/>
        </pc:sldMkLst>
        <pc:spChg chg="mod">
          <ac:chgData name="潍涛 何" userId="d8ee06581e3a3f22" providerId="LiveId" clId="{E577B287-62C3-4850-8AD3-137B20BE2FE4}" dt="2022-11-09T08:59:38.741" v="6458" actId="20577"/>
          <ac:spMkLst>
            <pc:docMk/>
            <pc:sldMk cId="2864146821" sldId="366"/>
            <ac:spMk id="7" creationId="{7E2A06E8-A034-6905-9D1A-70E233AFB16D}"/>
          </ac:spMkLst>
        </pc:spChg>
      </pc:sldChg>
      <pc:sldChg chg="modSp mod">
        <pc:chgData name="潍涛 何" userId="d8ee06581e3a3f22" providerId="LiveId" clId="{E577B287-62C3-4850-8AD3-137B20BE2FE4}" dt="2022-11-09T08:03:41.219" v="5998" actId="20577"/>
        <pc:sldMkLst>
          <pc:docMk/>
          <pc:sldMk cId="892270882" sldId="368"/>
        </pc:sldMkLst>
        <pc:spChg chg="mod">
          <ac:chgData name="潍涛 何" userId="d8ee06581e3a3f22" providerId="LiveId" clId="{E577B287-62C3-4850-8AD3-137B20BE2FE4}" dt="2022-11-09T08:03:41.219" v="5998" actId="20577"/>
          <ac:spMkLst>
            <pc:docMk/>
            <pc:sldMk cId="892270882" sldId="368"/>
            <ac:spMk id="7" creationId="{7E2A06E8-A034-6905-9D1A-70E233AFB16D}"/>
          </ac:spMkLst>
        </pc:spChg>
      </pc:sldChg>
      <pc:sldChg chg="modSp mod">
        <pc:chgData name="潍涛 何" userId="d8ee06581e3a3f22" providerId="LiveId" clId="{E577B287-62C3-4850-8AD3-137B20BE2FE4}" dt="2022-11-09T08:05:56.837" v="6096"/>
        <pc:sldMkLst>
          <pc:docMk/>
          <pc:sldMk cId="937662875" sldId="369"/>
        </pc:sldMkLst>
        <pc:spChg chg="mod">
          <ac:chgData name="潍涛 何" userId="d8ee06581e3a3f22" providerId="LiveId" clId="{E577B287-62C3-4850-8AD3-137B20BE2FE4}" dt="2022-11-09T08:05:56.837" v="6096"/>
          <ac:spMkLst>
            <pc:docMk/>
            <pc:sldMk cId="937662875" sldId="369"/>
            <ac:spMk id="7" creationId="{7E2A06E8-A034-6905-9D1A-70E233AFB16D}"/>
          </ac:spMkLst>
        </pc:spChg>
      </pc:sldChg>
      <pc:sldChg chg="modSp add mod">
        <pc:chgData name="潍涛 何" userId="d8ee06581e3a3f22" providerId="LiveId" clId="{E577B287-62C3-4850-8AD3-137B20BE2FE4}" dt="2022-11-09T08:11:22.661" v="6130" actId="20577"/>
        <pc:sldMkLst>
          <pc:docMk/>
          <pc:sldMk cId="821031411" sldId="370"/>
        </pc:sldMkLst>
        <pc:spChg chg="mod">
          <ac:chgData name="潍涛 何" userId="d8ee06581e3a3f22" providerId="LiveId" clId="{E577B287-62C3-4850-8AD3-137B20BE2FE4}" dt="2022-11-09T08:11:22.661" v="6130" actId="20577"/>
          <ac:spMkLst>
            <pc:docMk/>
            <pc:sldMk cId="821031411" sldId="370"/>
            <ac:spMk id="7" creationId="{7E2A06E8-A034-6905-9D1A-70E233AFB16D}"/>
          </ac:spMkLst>
        </pc:spChg>
      </pc:sldChg>
    </pc:docChg>
  </pc:docChgLst>
  <pc:docChgLst>
    <pc:chgData name="潍涛" userId="d8ee06581e3a3f22" providerId="LiveId" clId="{E577B287-62C3-4850-8AD3-137B20BE2FE4}"/>
    <pc:docChg chg="undo redo custSel addSld delSld modSld sldOrd">
      <pc:chgData name="潍涛" userId="d8ee06581e3a3f22" providerId="LiveId" clId="{E577B287-62C3-4850-8AD3-137B20BE2FE4}" dt="2022-10-03T10:34:05.509" v="6127" actId="20577"/>
      <pc:docMkLst>
        <pc:docMk/>
      </pc:docMkLst>
      <pc:sldChg chg="del">
        <pc:chgData name="潍涛" userId="d8ee06581e3a3f22" providerId="LiveId" clId="{E577B287-62C3-4850-8AD3-137B20BE2FE4}" dt="2022-09-18T10:07:15.499" v="248" actId="47"/>
        <pc:sldMkLst>
          <pc:docMk/>
          <pc:sldMk cId="2610372349" sldId="290"/>
        </pc:sldMkLst>
      </pc:sldChg>
      <pc:sldChg chg="del">
        <pc:chgData name="潍涛" userId="d8ee06581e3a3f22" providerId="LiveId" clId="{E577B287-62C3-4850-8AD3-137B20BE2FE4}" dt="2022-09-18T09:56:43.884" v="1" actId="47"/>
        <pc:sldMkLst>
          <pc:docMk/>
          <pc:sldMk cId="2211087593" sldId="291"/>
        </pc:sldMkLst>
      </pc:sldChg>
      <pc:sldChg chg="modSp mod">
        <pc:chgData name="潍涛" userId="d8ee06581e3a3f22" providerId="LiveId" clId="{E577B287-62C3-4850-8AD3-137B20BE2FE4}" dt="2022-10-03T09:25:11.808" v="5215" actId="20577"/>
        <pc:sldMkLst>
          <pc:docMk/>
          <pc:sldMk cId="1277858325" sldId="292"/>
        </pc:sldMkLst>
        <pc:spChg chg="mod">
          <ac:chgData name="潍涛" userId="d8ee06581e3a3f22" providerId="LiveId" clId="{E577B287-62C3-4850-8AD3-137B20BE2FE4}" dt="2022-10-03T09:25:11.808" v="5215" actId="20577"/>
          <ac:spMkLst>
            <pc:docMk/>
            <pc:sldMk cId="1277858325" sldId="292"/>
            <ac:spMk id="2" creationId="{4A43FA49-D473-BFBC-B0A2-67CE82428B73}"/>
          </ac:spMkLst>
        </pc:spChg>
      </pc:sldChg>
      <pc:sldChg chg="del">
        <pc:chgData name="潍涛" userId="d8ee06581e3a3f22" providerId="LiveId" clId="{E577B287-62C3-4850-8AD3-137B20BE2FE4}" dt="2022-09-18T09:59:19.084" v="163" actId="47"/>
        <pc:sldMkLst>
          <pc:docMk/>
          <pc:sldMk cId="3098760866" sldId="296"/>
        </pc:sldMkLst>
      </pc:sldChg>
      <pc:sldChg chg="del">
        <pc:chgData name="潍涛" userId="d8ee06581e3a3f22" providerId="LiveId" clId="{E577B287-62C3-4850-8AD3-137B20BE2FE4}" dt="2022-09-18T10:07:16.884" v="254" actId="47"/>
        <pc:sldMkLst>
          <pc:docMk/>
          <pc:sldMk cId="1662775569" sldId="297"/>
        </pc:sldMkLst>
      </pc:sldChg>
      <pc:sldChg chg="del">
        <pc:chgData name="潍涛" userId="d8ee06581e3a3f22" providerId="LiveId" clId="{E577B287-62C3-4850-8AD3-137B20BE2FE4}" dt="2022-09-18T10:07:17.415" v="257" actId="47"/>
        <pc:sldMkLst>
          <pc:docMk/>
          <pc:sldMk cId="2450456514" sldId="298"/>
        </pc:sldMkLst>
      </pc:sldChg>
      <pc:sldChg chg="del">
        <pc:chgData name="潍涛" userId="d8ee06581e3a3f22" providerId="LiveId" clId="{E577B287-62C3-4850-8AD3-137B20BE2FE4}" dt="2022-09-18T10:07:17.586" v="258" actId="47"/>
        <pc:sldMkLst>
          <pc:docMk/>
          <pc:sldMk cId="3579726681" sldId="299"/>
        </pc:sldMkLst>
      </pc:sldChg>
      <pc:sldChg chg="del">
        <pc:chgData name="潍涛" userId="d8ee06581e3a3f22" providerId="LiveId" clId="{E577B287-62C3-4850-8AD3-137B20BE2FE4}" dt="2022-09-18T10:07:17.044" v="255" actId="47"/>
        <pc:sldMkLst>
          <pc:docMk/>
          <pc:sldMk cId="3767178102" sldId="300"/>
        </pc:sldMkLst>
      </pc:sldChg>
      <pc:sldChg chg="del">
        <pc:chgData name="潍涛" userId="d8ee06581e3a3f22" providerId="LiveId" clId="{E577B287-62C3-4850-8AD3-137B20BE2FE4}" dt="2022-09-18T10:07:15.976" v="249" actId="47"/>
        <pc:sldMkLst>
          <pc:docMk/>
          <pc:sldMk cId="2955976951" sldId="301"/>
        </pc:sldMkLst>
      </pc:sldChg>
      <pc:sldChg chg="del">
        <pc:chgData name="潍涛" userId="d8ee06581e3a3f22" providerId="LiveId" clId="{E577B287-62C3-4850-8AD3-137B20BE2FE4}" dt="2022-09-18T10:07:16.182" v="250" actId="47"/>
        <pc:sldMkLst>
          <pc:docMk/>
          <pc:sldMk cId="4289578364" sldId="302"/>
        </pc:sldMkLst>
      </pc:sldChg>
      <pc:sldChg chg="del">
        <pc:chgData name="潍涛" userId="d8ee06581e3a3f22" providerId="LiveId" clId="{E577B287-62C3-4850-8AD3-137B20BE2FE4}" dt="2022-09-18T10:07:16.338" v="251" actId="47"/>
        <pc:sldMkLst>
          <pc:docMk/>
          <pc:sldMk cId="3550107714" sldId="303"/>
        </pc:sldMkLst>
      </pc:sldChg>
      <pc:sldChg chg="del">
        <pc:chgData name="潍涛" userId="d8ee06581e3a3f22" providerId="LiveId" clId="{E577B287-62C3-4850-8AD3-137B20BE2FE4}" dt="2022-09-18T10:07:16.515" v="252" actId="47"/>
        <pc:sldMkLst>
          <pc:docMk/>
          <pc:sldMk cId="4236068263" sldId="304"/>
        </pc:sldMkLst>
      </pc:sldChg>
      <pc:sldChg chg="del">
        <pc:chgData name="潍涛" userId="d8ee06581e3a3f22" providerId="LiveId" clId="{E577B287-62C3-4850-8AD3-137B20BE2FE4}" dt="2022-09-18T10:07:16.724" v="253" actId="47"/>
        <pc:sldMkLst>
          <pc:docMk/>
          <pc:sldMk cId="2938258571" sldId="305"/>
        </pc:sldMkLst>
      </pc:sldChg>
      <pc:sldChg chg="del">
        <pc:chgData name="潍涛" userId="d8ee06581e3a3f22" providerId="LiveId" clId="{E577B287-62C3-4850-8AD3-137B20BE2FE4}" dt="2022-09-18T10:07:17.212" v="256" actId="47"/>
        <pc:sldMkLst>
          <pc:docMk/>
          <pc:sldMk cId="2003131910" sldId="306"/>
        </pc:sldMkLst>
      </pc:sldChg>
      <pc:sldChg chg="del">
        <pc:chgData name="潍涛" userId="d8ee06581e3a3f22" providerId="LiveId" clId="{E577B287-62C3-4850-8AD3-137B20BE2FE4}" dt="2022-09-18T10:07:17.763" v="259" actId="47"/>
        <pc:sldMkLst>
          <pc:docMk/>
          <pc:sldMk cId="148507107" sldId="307"/>
        </pc:sldMkLst>
      </pc:sldChg>
      <pc:sldChg chg="del">
        <pc:chgData name="潍涛" userId="d8ee06581e3a3f22" providerId="LiveId" clId="{E577B287-62C3-4850-8AD3-137B20BE2FE4}" dt="2022-09-18T10:07:17.956" v="260" actId="47"/>
        <pc:sldMkLst>
          <pc:docMk/>
          <pc:sldMk cId="2530830019" sldId="308"/>
        </pc:sldMkLst>
      </pc:sldChg>
      <pc:sldChg chg="del">
        <pc:chgData name="潍涛" userId="d8ee06581e3a3f22" providerId="LiveId" clId="{E577B287-62C3-4850-8AD3-137B20BE2FE4}" dt="2022-09-18T10:07:18.138" v="261" actId="47"/>
        <pc:sldMkLst>
          <pc:docMk/>
          <pc:sldMk cId="533355068" sldId="309"/>
        </pc:sldMkLst>
      </pc:sldChg>
      <pc:sldChg chg="del">
        <pc:chgData name="潍涛" userId="d8ee06581e3a3f22" providerId="LiveId" clId="{E577B287-62C3-4850-8AD3-137B20BE2FE4}" dt="2022-09-18T10:07:18.298" v="262" actId="47"/>
        <pc:sldMkLst>
          <pc:docMk/>
          <pc:sldMk cId="280704603" sldId="310"/>
        </pc:sldMkLst>
      </pc:sldChg>
      <pc:sldChg chg="del">
        <pc:chgData name="潍涛" userId="d8ee06581e3a3f22" providerId="LiveId" clId="{E577B287-62C3-4850-8AD3-137B20BE2FE4}" dt="2022-09-18T10:07:18.464" v="263" actId="47"/>
        <pc:sldMkLst>
          <pc:docMk/>
          <pc:sldMk cId="1659279360" sldId="311"/>
        </pc:sldMkLst>
      </pc:sldChg>
      <pc:sldChg chg="delSp modSp add del mod">
        <pc:chgData name="潍涛" userId="d8ee06581e3a3f22" providerId="LiveId" clId="{E577B287-62C3-4850-8AD3-137B20BE2FE4}" dt="2022-09-23T10:41:17.170" v="3310" actId="478"/>
        <pc:sldMkLst>
          <pc:docMk/>
          <pc:sldMk cId="4262966116" sldId="312"/>
        </pc:sldMkLst>
        <pc:spChg chg="mod">
          <ac:chgData name="潍涛" userId="d8ee06581e3a3f22" providerId="LiveId" clId="{E577B287-62C3-4850-8AD3-137B20BE2FE4}" dt="2022-09-23T10:41:15.325" v="3309" actId="14100"/>
          <ac:spMkLst>
            <pc:docMk/>
            <pc:sldMk cId="4262966116" sldId="312"/>
            <ac:spMk id="2" creationId="{B1472AD8-C746-1854-0F65-10052C36B791}"/>
          </ac:spMkLst>
        </pc:spChg>
        <pc:spChg chg="del mod">
          <ac:chgData name="潍涛" userId="d8ee06581e3a3f22" providerId="LiveId" clId="{E577B287-62C3-4850-8AD3-137B20BE2FE4}" dt="2022-09-23T10:41:17.170" v="3310" actId="478"/>
          <ac:spMkLst>
            <pc:docMk/>
            <pc:sldMk cId="4262966116" sldId="312"/>
            <ac:spMk id="5" creationId="{73B760C7-76BC-CE18-F54B-B8D5F53EC2FB}"/>
          </ac:spMkLst>
        </pc:spChg>
      </pc:sldChg>
      <pc:sldChg chg="modSp new del mod">
        <pc:chgData name="潍涛" userId="d8ee06581e3a3f22" providerId="LiveId" clId="{E577B287-62C3-4850-8AD3-137B20BE2FE4}" dt="2022-10-03T09:21:23.449" v="5088" actId="47"/>
        <pc:sldMkLst>
          <pc:docMk/>
          <pc:sldMk cId="52115867" sldId="313"/>
        </pc:sldMkLst>
        <pc:spChg chg="mod">
          <ac:chgData name="潍涛" userId="d8ee06581e3a3f22" providerId="LiveId" clId="{E577B287-62C3-4850-8AD3-137B20BE2FE4}" dt="2022-09-23T10:39:16.706" v="3047" actId="20577"/>
          <ac:spMkLst>
            <pc:docMk/>
            <pc:sldMk cId="52115867" sldId="313"/>
            <ac:spMk id="2" creationId="{544B37DC-CC88-CF62-8E1E-9F7DC33A2768}"/>
          </ac:spMkLst>
        </pc:spChg>
        <pc:spChg chg="mod">
          <ac:chgData name="潍涛" userId="d8ee06581e3a3f22" providerId="LiveId" clId="{E577B287-62C3-4850-8AD3-137B20BE2FE4}" dt="2022-09-23T10:39:43.370" v="3081" actId="20577"/>
          <ac:spMkLst>
            <pc:docMk/>
            <pc:sldMk cId="52115867" sldId="313"/>
            <ac:spMk id="3" creationId="{A9189659-E8CE-2D92-26AE-CD6456D6FE99}"/>
          </ac:spMkLst>
        </pc:spChg>
      </pc:sldChg>
      <pc:sldChg chg="addSp delSp modSp new del mod">
        <pc:chgData name="潍涛" userId="d8ee06581e3a3f22" providerId="LiveId" clId="{E577B287-62C3-4850-8AD3-137B20BE2FE4}" dt="2022-09-23T10:39:52.735" v="3082" actId="47"/>
        <pc:sldMkLst>
          <pc:docMk/>
          <pc:sldMk cId="464199244" sldId="314"/>
        </pc:sldMkLst>
        <pc:spChg chg="mod">
          <ac:chgData name="潍涛" userId="d8ee06581e3a3f22" providerId="LiveId" clId="{E577B287-62C3-4850-8AD3-137B20BE2FE4}" dt="2022-09-18T10:08:34.761" v="281" actId="14"/>
          <ac:spMkLst>
            <pc:docMk/>
            <pc:sldMk cId="464199244" sldId="314"/>
            <ac:spMk id="2" creationId="{4FB8F08B-DD04-1071-0429-F664387CF7B4}"/>
          </ac:spMkLst>
        </pc:spChg>
        <pc:spChg chg="mod">
          <ac:chgData name="潍涛" userId="d8ee06581e3a3f22" providerId="LiveId" clId="{E577B287-62C3-4850-8AD3-137B20BE2FE4}" dt="2022-09-18T10:03:47.855" v="210" actId="20577"/>
          <ac:spMkLst>
            <pc:docMk/>
            <pc:sldMk cId="464199244" sldId="314"/>
            <ac:spMk id="3" creationId="{696A83CA-D348-A0BF-2126-38F3A24C9053}"/>
          </ac:spMkLst>
        </pc:spChg>
        <pc:picChg chg="add mod modCrop">
          <ac:chgData name="潍涛" userId="d8ee06581e3a3f22" providerId="LiveId" clId="{E577B287-62C3-4850-8AD3-137B20BE2FE4}" dt="2022-09-18T10:08:25.729" v="278" actId="1076"/>
          <ac:picMkLst>
            <pc:docMk/>
            <pc:sldMk cId="464199244" sldId="314"/>
            <ac:picMk id="5" creationId="{8109CE9D-9668-0697-CAB3-4F31B4ED88C5}"/>
          </ac:picMkLst>
        </pc:picChg>
        <pc:picChg chg="add mod">
          <ac:chgData name="潍涛" userId="d8ee06581e3a3f22" providerId="LiveId" clId="{E577B287-62C3-4850-8AD3-137B20BE2FE4}" dt="2022-09-18T10:08:24.252" v="277" actId="1076"/>
          <ac:picMkLst>
            <pc:docMk/>
            <pc:sldMk cId="464199244" sldId="314"/>
            <ac:picMk id="7" creationId="{1DCBE7F9-2C7E-72F0-A7AA-735A81655F00}"/>
          </ac:picMkLst>
        </pc:picChg>
        <pc:picChg chg="add del mod">
          <ac:chgData name="潍涛" userId="d8ee06581e3a3f22" providerId="LiveId" clId="{E577B287-62C3-4850-8AD3-137B20BE2FE4}" dt="2022-09-18T10:04:10.029" v="215"/>
          <ac:picMkLst>
            <pc:docMk/>
            <pc:sldMk cId="464199244" sldId="314"/>
            <ac:picMk id="8" creationId="{C85E236F-11E2-4ECF-2C1B-85655CC5B554}"/>
          </ac:picMkLst>
        </pc:picChg>
        <pc:picChg chg="add mod">
          <ac:chgData name="潍涛" userId="d8ee06581e3a3f22" providerId="LiveId" clId="{E577B287-62C3-4850-8AD3-137B20BE2FE4}" dt="2022-09-18T10:08:37.756" v="282" actId="1076"/>
          <ac:picMkLst>
            <pc:docMk/>
            <pc:sldMk cId="464199244" sldId="314"/>
            <ac:picMk id="10" creationId="{A12126EA-B34E-10BE-55B1-D25BD36FEBFB}"/>
          </ac:picMkLst>
        </pc:picChg>
        <pc:picChg chg="add mod">
          <ac:chgData name="潍涛" userId="d8ee06581e3a3f22" providerId="LiveId" clId="{E577B287-62C3-4850-8AD3-137B20BE2FE4}" dt="2022-09-18T10:10:50.341" v="284" actId="1076"/>
          <ac:picMkLst>
            <pc:docMk/>
            <pc:sldMk cId="464199244" sldId="314"/>
            <ac:picMk id="12" creationId="{D6619E76-05EF-6F9B-EFD7-7AEF3AD2614B}"/>
          </ac:picMkLst>
        </pc:picChg>
      </pc:sldChg>
      <pc:sldChg chg="new del">
        <pc:chgData name="潍涛" userId="d8ee06581e3a3f22" providerId="LiveId" clId="{E577B287-62C3-4850-8AD3-137B20BE2FE4}" dt="2022-09-18T09:59:36.334" v="165" actId="47"/>
        <pc:sldMkLst>
          <pc:docMk/>
          <pc:sldMk cId="3003783378" sldId="314"/>
        </pc:sldMkLst>
      </pc:sldChg>
      <pc:sldChg chg="modSp new del mod ord">
        <pc:chgData name="潍涛" userId="d8ee06581e3a3f22" providerId="LiveId" clId="{E577B287-62C3-4850-8AD3-137B20BE2FE4}" dt="2022-10-03T09:25:16.235" v="5216" actId="47"/>
        <pc:sldMkLst>
          <pc:docMk/>
          <pc:sldMk cId="1660866698" sldId="315"/>
        </pc:sldMkLst>
        <pc:spChg chg="mod">
          <ac:chgData name="潍涛" userId="d8ee06581e3a3f22" providerId="LiveId" clId="{E577B287-62C3-4850-8AD3-137B20BE2FE4}" dt="2022-09-23T10:59:44.766" v="3832"/>
          <ac:spMkLst>
            <pc:docMk/>
            <pc:sldMk cId="1660866698" sldId="315"/>
            <ac:spMk id="2" creationId="{FD9D2AD2-3686-687A-109F-0C096C43EC7D}"/>
          </ac:spMkLst>
        </pc:spChg>
        <pc:spChg chg="mod">
          <ac:chgData name="潍涛" userId="d8ee06581e3a3f22" providerId="LiveId" clId="{E577B287-62C3-4850-8AD3-137B20BE2FE4}" dt="2022-09-23T10:44:25.004" v="3657" actId="20577"/>
          <ac:spMkLst>
            <pc:docMk/>
            <pc:sldMk cId="1660866698" sldId="315"/>
            <ac:spMk id="3" creationId="{852BD9FC-2A26-01F0-05C6-EA49D7770DD0}"/>
          </ac:spMkLst>
        </pc:spChg>
      </pc:sldChg>
      <pc:sldChg chg="new del">
        <pc:chgData name="潍涛" userId="d8ee06581e3a3f22" providerId="LiveId" clId="{E577B287-62C3-4850-8AD3-137B20BE2FE4}" dt="2022-09-18T10:11:32.993" v="286" actId="47"/>
        <pc:sldMkLst>
          <pc:docMk/>
          <pc:sldMk cId="3423836848" sldId="315"/>
        </pc:sldMkLst>
      </pc:sldChg>
      <pc:sldChg chg="modSp new del mod ord">
        <pc:chgData name="潍涛" userId="d8ee06581e3a3f22" providerId="LiveId" clId="{E577B287-62C3-4850-8AD3-137B20BE2FE4}" dt="2022-09-23T10:40:53.892" v="3292" actId="47"/>
        <pc:sldMkLst>
          <pc:docMk/>
          <pc:sldMk cId="1844460345" sldId="316"/>
        </pc:sldMkLst>
        <pc:spChg chg="mod">
          <ac:chgData name="潍涛" userId="d8ee06581e3a3f22" providerId="LiveId" clId="{E577B287-62C3-4850-8AD3-137B20BE2FE4}" dt="2022-09-18T11:05:33.330" v="2178" actId="20577"/>
          <ac:spMkLst>
            <pc:docMk/>
            <pc:sldMk cId="1844460345" sldId="316"/>
            <ac:spMk id="2" creationId="{4E7F462A-BCF8-4293-E9A6-30563DFBD51F}"/>
          </ac:spMkLst>
        </pc:spChg>
        <pc:spChg chg="mod">
          <ac:chgData name="潍涛" userId="d8ee06581e3a3f22" providerId="LiveId" clId="{E577B287-62C3-4850-8AD3-137B20BE2FE4}" dt="2022-09-18T10:17:12.409" v="319" actId="20577"/>
          <ac:spMkLst>
            <pc:docMk/>
            <pc:sldMk cId="1844460345" sldId="316"/>
            <ac:spMk id="3" creationId="{0F24E43F-8049-D1F1-F27D-15991CFE7097}"/>
          </ac:spMkLst>
        </pc:spChg>
      </pc:sldChg>
      <pc:sldChg chg="modSp new del mod">
        <pc:chgData name="潍涛" userId="d8ee06581e3a3f22" providerId="LiveId" clId="{E577B287-62C3-4850-8AD3-137B20BE2FE4}" dt="2022-10-03T09:24:26.457" v="5150" actId="47"/>
        <pc:sldMkLst>
          <pc:docMk/>
          <pc:sldMk cId="2998483765" sldId="316"/>
        </pc:sldMkLst>
        <pc:spChg chg="mod">
          <ac:chgData name="潍涛" userId="d8ee06581e3a3f22" providerId="LiveId" clId="{E577B287-62C3-4850-8AD3-137B20BE2FE4}" dt="2022-09-23T10:44:12.148" v="3632" actId="20577"/>
          <ac:spMkLst>
            <pc:docMk/>
            <pc:sldMk cId="2998483765" sldId="316"/>
            <ac:spMk id="2" creationId="{F1A8737D-41CE-DA9A-8E27-BAAB68F726EB}"/>
          </ac:spMkLst>
        </pc:spChg>
        <pc:spChg chg="mod">
          <ac:chgData name="潍涛" userId="d8ee06581e3a3f22" providerId="LiveId" clId="{E577B287-62C3-4850-8AD3-137B20BE2FE4}" dt="2022-09-23T10:42:25.884" v="3340" actId="20577"/>
          <ac:spMkLst>
            <pc:docMk/>
            <pc:sldMk cId="2998483765" sldId="316"/>
            <ac:spMk id="3" creationId="{E7D2D45C-9179-E1B8-FD13-BCA8BE99431A}"/>
          </ac:spMkLst>
        </pc:spChg>
      </pc:sldChg>
      <pc:sldChg chg="modSp new del mod">
        <pc:chgData name="潍涛" userId="d8ee06581e3a3f22" providerId="LiveId" clId="{E577B287-62C3-4850-8AD3-137B20BE2FE4}" dt="2022-09-23T10:40:54.051" v="3293" actId="47"/>
        <pc:sldMkLst>
          <pc:docMk/>
          <pc:sldMk cId="2404987948" sldId="317"/>
        </pc:sldMkLst>
        <pc:spChg chg="mod">
          <ac:chgData name="潍涛" userId="d8ee06581e3a3f22" providerId="LiveId" clId="{E577B287-62C3-4850-8AD3-137B20BE2FE4}" dt="2022-09-18T11:07:00.273" v="2195" actId="20577"/>
          <ac:spMkLst>
            <pc:docMk/>
            <pc:sldMk cId="2404987948" sldId="317"/>
            <ac:spMk id="2" creationId="{7BE814F5-6C76-BDC9-26AA-6F83E235BB92}"/>
          </ac:spMkLst>
        </pc:spChg>
        <pc:spChg chg="mod">
          <ac:chgData name="潍涛" userId="d8ee06581e3a3f22" providerId="LiveId" clId="{E577B287-62C3-4850-8AD3-137B20BE2FE4}" dt="2022-09-18T10:17:20.912" v="330" actId="20577"/>
          <ac:spMkLst>
            <pc:docMk/>
            <pc:sldMk cId="2404987948" sldId="317"/>
            <ac:spMk id="3" creationId="{5865169A-967A-728E-6F86-0EEA39893597}"/>
          </ac:spMkLst>
        </pc:spChg>
      </pc:sldChg>
      <pc:sldChg chg="modSp new del mod">
        <pc:chgData name="潍涛" userId="d8ee06581e3a3f22" providerId="LiveId" clId="{E577B287-62C3-4850-8AD3-137B20BE2FE4}" dt="2022-10-03T09:25:16.408" v="5217" actId="47"/>
        <pc:sldMkLst>
          <pc:docMk/>
          <pc:sldMk cId="2617641641" sldId="317"/>
        </pc:sldMkLst>
        <pc:spChg chg="mod">
          <ac:chgData name="潍涛" userId="d8ee06581e3a3f22" providerId="LiveId" clId="{E577B287-62C3-4850-8AD3-137B20BE2FE4}" dt="2022-09-23T11:13:46.673" v="3962" actId="20577"/>
          <ac:spMkLst>
            <pc:docMk/>
            <pc:sldMk cId="2617641641" sldId="317"/>
            <ac:spMk id="2" creationId="{F482DF35-FF65-D8F0-C655-9CB05A728C56}"/>
          </ac:spMkLst>
        </pc:spChg>
        <pc:spChg chg="mod">
          <ac:chgData name="潍涛" userId="d8ee06581e3a3f22" providerId="LiveId" clId="{E577B287-62C3-4850-8AD3-137B20BE2FE4}" dt="2022-09-23T11:12:41.123" v="3854" actId="20577"/>
          <ac:spMkLst>
            <pc:docMk/>
            <pc:sldMk cId="2617641641" sldId="317"/>
            <ac:spMk id="3" creationId="{5D9539FD-0796-AD26-710D-24B36A27AD35}"/>
          </ac:spMkLst>
        </pc:spChg>
      </pc:sldChg>
      <pc:sldChg chg="addSp delSp modSp new del mod">
        <pc:chgData name="潍涛" userId="d8ee06581e3a3f22" providerId="LiveId" clId="{E577B287-62C3-4850-8AD3-137B20BE2FE4}" dt="2022-10-03T09:25:17.014" v="5221" actId="47"/>
        <pc:sldMkLst>
          <pc:docMk/>
          <pc:sldMk cId="1923966227" sldId="318"/>
        </pc:sldMkLst>
        <pc:spChg chg="mod">
          <ac:chgData name="潍涛" userId="d8ee06581e3a3f22" providerId="LiveId" clId="{E577B287-62C3-4850-8AD3-137B20BE2FE4}" dt="2022-09-23T11:47:54.247" v="4103"/>
          <ac:spMkLst>
            <pc:docMk/>
            <pc:sldMk cId="1923966227" sldId="318"/>
            <ac:spMk id="2" creationId="{4F3DC871-72F2-561A-33F3-C2DB0E948C63}"/>
          </ac:spMkLst>
        </pc:spChg>
        <pc:spChg chg="mod">
          <ac:chgData name="潍涛" userId="d8ee06581e3a3f22" providerId="LiveId" clId="{E577B287-62C3-4850-8AD3-137B20BE2FE4}" dt="2022-09-23T10:48:14.103" v="3786" actId="20577"/>
          <ac:spMkLst>
            <pc:docMk/>
            <pc:sldMk cId="1923966227" sldId="318"/>
            <ac:spMk id="3" creationId="{7B3D7E86-1EDB-91CF-4415-4B98CD6B01CB}"/>
          </ac:spMkLst>
        </pc:spChg>
        <pc:picChg chg="add del mod">
          <ac:chgData name="潍涛" userId="d8ee06581e3a3f22" providerId="LiveId" clId="{E577B287-62C3-4850-8AD3-137B20BE2FE4}" dt="2022-09-23T11:51:01.432" v="4119" actId="478"/>
          <ac:picMkLst>
            <pc:docMk/>
            <pc:sldMk cId="1923966227" sldId="318"/>
            <ac:picMk id="5" creationId="{BD44E4F6-53CF-120D-B9AB-925E7E21C090}"/>
          </ac:picMkLst>
        </pc:picChg>
        <pc:picChg chg="add mod">
          <ac:chgData name="潍涛" userId="d8ee06581e3a3f22" providerId="LiveId" clId="{E577B287-62C3-4850-8AD3-137B20BE2FE4}" dt="2022-09-23T11:52:42.138" v="4121" actId="1076"/>
          <ac:picMkLst>
            <pc:docMk/>
            <pc:sldMk cId="1923966227" sldId="318"/>
            <ac:picMk id="7" creationId="{C70FED8F-BDE4-363A-8BF1-69144B18B125}"/>
          </ac:picMkLst>
        </pc:picChg>
      </pc:sldChg>
      <pc:sldChg chg="modSp new del mod">
        <pc:chgData name="潍涛" userId="d8ee06581e3a3f22" providerId="LiveId" clId="{E577B287-62C3-4850-8AD3-137B20BE2FE4}" dt="2022-09-23T10:40:54.227" v="3294" actId="47"/>
        <pc:sldMkLst>
          <pc:docMk/>
          <pc:sldMk cId="2811339188" sldId="318"/>
        </pc:sldMkLst>
        <pc:spChg chg="mod">
          <ac:chgData name="潍涛" userId="d8ee06581e3a3f22" providerId="LiveId" clId="{E577B287-62C3-4850-8AD3-137B20BE2FE4}" dt="2022-09-18T11:10:48.762" v="2449" actId="207"/>
          <ac:spMkLst>
            <pc:docMk/>
            <pc:sldMk cId="2811339188" sldId="318"/>
            <ac:spMk id="2" creationId="{B56D75C6-41DC-23C5-CD8C-7C1BBC051021}"/>
          </ac:spMkLst>
        </pc:spChg>
        <pc:spChg chg="mod">
          <ac:chgData name="潍涛" userId="d8ee06581e3a3f22" providerId="LiveId" clId="{E577B287-62C3-4850-8AD3-137B20BE2FE4}" dt="2022-09-18T11:16:05.411" v="2631" actId="20577"/>
          <ac:spMkLst>
            <pc:docMk/>
            <pc:sldMk cId="2811339188" sldId="318"/>
            <ac:spMk id="3" creationId="{A5802B2E-68FE-32F3-BE17-BFE6A1C38909}"/>
          </ac:spMkLst>
        </pc:spChg>
      </pc:sldChg>
      <pc:sldChg chg="addSp delSp modSp new del mod">
        <pc:chgData name="潍涛" userId="d8ee06581e3a3f22" providerId="LiveId" clId="{E577B287-62C3-4850-8AD3-137B20BE2FE4}" dt="2022-09-23T10:40:55.280" v="3300" actId="47"/>
        <pc:sldMkLst>
          <pc:docMk/>
          <pc:sldMk cId="1513232438" sldId="319"/>
        </pc:sldMkLst>
        <pc:spChg chg="del">
          <ac:chgData name="潍涛" userId="d8ee06581e3a3f22" providerId="LiveId" clId="{E577B287-62C3-4850-8AD3-137B20BE2FE4}" dt="2022-09-18T10:19:26.427" v="377"/>
          <ac:spMkLst>
            <pc:docMk/>
            <pc:sldMk cId="1513232438" sldId="319"/>
            <ac:spMk id="2" creationId="{8E0239E7-A8EB-2888-A70A-006FD42A731E}"/>
          </ac:spMkLst>
        </pc:spChg>
        <pc:spChg chg="mod">
          <ac:chgData name="潍涛" userId="d8ee06581e3a3f22" providerId="LiveId" clId="{E577B287-62C3-4850-8AD3-137B20BE2FE4}" dt="2022-09-18T10:18:02.788" v="372" actId="20577"/>
          <ac:spMkLst>
            <pc:docMk/>
            <pc:sldMk cId="1513232438" sldId="319"/>
            <ac:spMk id="3" creationId="{97A8CF66-66DC-DFDF-56A3-172D3D5E5C44}"/>
          </ac:spMkLst>
        </pc:spChg>
        <pc:picChg chg="add del mod">
          <ac:chgData name="潍涛" userId="d8ee06581e3a3f22" providerId="LiveId" clId="{E577B287-62C3-4850-8AD3-137B20BE2FE4}" dt="2022-09-18T10:19:28.886" v="378" actId="478"/>
          <ac:picMkLst>
            <pc:docMk/>
            <pc:sldMk cId="1513232438" sldId="319"/>
            <ac:picMk id="5" creationId="{0DEBBBAB-BE35-A6EA-C89C-4B70001148EC}"/>
          </ac:picMkLst>
        </pc:picChg>
        <pc:picChg chg="add mod">
          <ac:chgData name="潍涛" userId="d8ee06581e3a3f22" providerId="LiveId" clId="{E577B287-62C3-4850-8AD3-137B20BE2FE4}" dt="2022-09-18T10:19:41.559" v="382" actId="1076"/>
          <ac:picMkLst>
            <pc:docMk/>
            <pc:sldMk cId="1513232438" sldId="319"/>
            <ac:picMk id="6" creationId="{1B064429-4EE6-B668-CB0A-635A9793555E}"/>
          </ac:picMkLst>
        </pc:picChg>
      </pc:sldChg>
      <pc:sldChg chg="modSp new del mod">
        <pc:chgData name="潍涛" userId="d8ee06581e3a3f22" providerId="LiveId" clId="{E577B287-62C3-4850-8AD3-137B20BE2FE4}" dt="2022-10-03T09:25:16.571" v="5218" actId="47"/>
        <pc:sldMkLst>
          <pc:docMk/>
          <pc:sldMk cId="2968682398" sldId="319"/>
        </pc:sldMkLst>
        <pc:spChg chg="mod">
          <ac:chgData name="潍涛" userId="d8ee06581e3a3f22" providerId="LiveId" clId="{E577B287-62C3-4850-8AD3-137B20BE2FE4}" dt="2022-09-23T11:31:32.530" v="3994" actId="207"/>
          <ac:spMkLst>
            <pc:docMk/>
            <pc:sldMk cId="2968682398" sldId="319"/>
            <ac:spMk id="2" creationId="{83A1A644-08C7-2FA3-EF17-CE9F2EE85C39}"/>
          </ac:spMkLst>
        </pc:spChg>
        <pc:spChg chg="mod">
          <ac:chgData name="潍涛" userId="d8ee06581e3a3f22" providerId="LiveId" clId="{E577B287-62C3-4850-8AD3-137B20BE2FE4}" dt="2022-09-23T11:14:10.236" v="3977" actId="20577"/>
          <ac:spMkLst>
            <pc:docMk/>
            <pc:sldMk cId="2968682398" sldId="319"/>
            <ac:spMk id="3" creationId="{5C22EA4E-7F40-4AA3-130D-C985E4EA1235}"/>
          </ac:spMkLst>
        </pc:spChg>
      </pc:sldChg>
      <pc:sldChg chg="addSp delSp modSp add del mod">
        <pc:chgData name="潍涛" userId="d8ee06581e3a3f22" providerId="LiveId" clId="{E577B287-62C3-4850-8AD3-137B20BE2FE4}" dt="2022-09-23T10:40:55.463" v="3301" actId="47"/>
        <pc:sldMkLst>
          <pc:docMk/>
          <pc:sldMk cId="457888014" sldId="320"/>
        </pc:sldMkLst>
        <pc:spChg chg="add del mod">
          <ac:chgData name="潍涛" userId="d8ee06581e3a3f22" providerId="LiveId" clId="{E577B287-62C3-4850-8AD3-137B20BE2FE4}" dt="2022-09-18T10:20:10.063" v="385" actId="22"/>
          <ac:spMkLst>
            <pc:docMk/>
            <pc:sldMk cId="457888014" sldId="320"/>
            <ac:spMk id="4" creationId="{A706251F-BD24-5220-CF5F-B7EB6C083D8C}"/>
          </ac:spMkLst>
        </pc:spChg>
        <pc:picChg chg="del">
          <ac:chgData name="潍涛" userId="d8ee06581e3a3f22" providerId="LiveId" clId="{E577B287-62C3-4850-8AD3-137B20BE2FE4}" dt="2022-09-18T10:19:52.447" v="384" actId="478"/>
          <ac:picMkLst>
            <pc:docMk/>
            <pc:sldMk cId="457888014" sldId="320"/>
            <ac:picMk id="6" creationId="{1B064429-4EE6-B668-CB0A-635A9793555E}"/>
          </ac:picMkLst>
        </pc:picChg>
        <pc:picChg chg="add mod ord">
          <ac:chgData name="潍涛" userId="d8ee06581e3a3f22" providerId="LiveId" clId="{E577B287-62C3-4850-8AD3-137B20BE2FE4}" dt="2022-09-18T10:20:22.414" v="389" actId="1076"/>
          <ac:picMkLst>
            <pc:docMk/>
            <pc:sldMk cId="457888014" sldId="320"/>
            <ac:picMk id="7" creationId="{00C658AE-338B-CEEB-F1B8-397433E7AB07}"/>
          </ac:picMkLst>
        </pc:picChg>
      </pc:sldChg>
      <pc:sldChg chg="modSp new del mod">
        <pc:chgData name="潍涛" userId="d8ee06581e3a3f22" providerId="LiveId" clId="{E577B287-62C3-4850-8AD3-137B20BE2FE4}" dt="2022-10-03T09:25:16.721" v="5219" actId="47"/>
        <pc:sldMkLst>
          <pc:docMk/>
          <pc:sldMk cId="3917360511" sldId="320"/>
        </pc:sldMkLst>
        <pc:spChg chg="mod">
          <ac:chgData name="潍涛" userId="d8ee06581e3a3f22" providerId="LiveId" clId="{E577B287-62C3-4850-8AD3-137B20BE2FE4}" dt="2022-09-23T12:15:35.802" v="4597"/>
          <ac:spMkLst>
            <pc:docMk/>
            <pc:sldMk cId="3917360511" sldId="320"/>
            <ac:spMk id="2" creationId="{ACAB99A5-22B7-DC04-A16B-AC17FE57ECC6}"/>
          </ac:spMkLst>
        </pc:spChg>
        <pc:spChg chg="mod">
          <ac:chgData name="潍涛" userId="d8ee06581e3a3f22" providerId="LiveId" clId="{E577B287-62C3-4850-8AD3-137B20BE2FE4}" dt="2022-09-23T11:31:57.972" v="4009" actId="20577"/>
          <ac:spMkLst>
            <pc:docMk/>
            <pc:sldMk cId="3917360511" sldId="320"/>
            <ac:spMk id="3" creationId="{476819DB-6D36-6C69-113D-0606F2FDB890}"/>
          </ac:spMkLst>
        </pc:spChg>
      </pc:sldChg>
      <pc:sldChg chg="modSp new del mod">
        <pc:chgData name="潍涛" userId="d8ee06581e3a3f22" providerId="LiveId" clId="{E577B287-62C3-4850-8AD3-137B20BE2FE4}" dt="2022-10-03T09:25:16.879" v="5220" actId="47"/>
        <pc:sldMkLst>
          <pc:docMk/>
          <pc:sldMk cId="1866832216" sldId="321"/>
        </pc:sldMkLst>
        <pc:spChg chg="mod">
          <ac:chgData name="潍涛" userId="d8ee06581e3a3f22" providerId="LiveId" clId="{E577B287-62C3-4850-8AD3-137B20BE2FE4}" dt="2022-09-23T12:51:10.441" v="4836" actId="20577"/>
          <ac:spMkLst>
            <pc:docMk/>
            <pc:sldMk cId="1866832216" sldId="321"/>
            <ac:spMk id="2" creationId="{5EDDE1DA-842C-9319-B5FD-D4EAE8AF40F0}"/>
          </ac:spMkLst>
        </pc:spChg>
        <pc:spChg chg="mod">
          <ac:chgData name="潍涛" userId="d8ee06581e3a3f22" providerId="LiveId" clId="{E577B287-62C3-4850-8AD3-137B20BE2FE4}" dt="2022-09-23T11:33:03.228" v="4085" actId="20577"/>
          <ac:spMkLst>
            <pc:docMk/>
            <pc:sldMk cId="1866832216" sldId="321"/>
            <ac:spMk id="3" creationId="{2406E858-5756-A9F4-8676-07A830DE8781}"/>
          </ac:spMkLst>
        </pc:spChg>
      </pc:sldChg>
      <pc:sldChg chg="addSp delSp modSp add del mod ord">
        <pc:chgData name="潍涛" userId="d8ee06581e3a3f22" providerId="LiveId" clId="{E577B287-62C3-4850-8AD3-137B20BE2FE4}" dt="2022-09-23T10:40:55.639" v="3302" actId="47"/>
        <pc:sldMkLst>
          <pc:docMk/>
          <pc:sldMk cId="2906620467" sldId="321"/>
        </pc:sldMkLst>
        <pc:spChg chg="add del mod">
          <ac:chgData name="潍涛" userId="d8ee06581e3a3f22" providerId="LiveId" clId="{E577B287-62C3-4850-8AD3-137B20BE2FE4}" dt="2022-09-18T10:32:36.530" v="867" actId="22"/>
          <ac:spMkLst>
            <pc:docMk/>
            <pc:sldMk cId="2906620467" sldId="321"/>
            <ac:spMk id="4" creationId="{B4DB72D1-725E-B90D-1811-ED93F03D7C7E}"/>
          </ac:spMkLst>
        </pc:spChg>
        <pc:picChg chg="add mod ord">
          <ac:chgData name="潍涛" userId="d8ee06581e3a3f22" providerId="LiveId" clId="{E577B287-62C3-4850-8AD3-137B20BE2FE4}" dt="2022-09-18T10:32:41.721" v="871" actId="1076"/>
          <ac:picMkLst>
            <pc:docMk/>
            <pc:sldMk cId="2906620467" sldId="321"/>
            <ac:picMk id="6" creationId="{05618920-00A0-37DE-E085-F4142038F5F6}"/>
          </ac:picMkLst>
        </pc:picChg>
        <pc:picChg chg="del">
          <ac:chgData name="潍涛" userId="d8ee06581e3a3f22" providerId="LiveId" clId="{E577B287-62C3-4850-8AD3-137B20BE2FE4}" dt="2022-09-18T10:21:43.775" v="391" actId="478"/>
          <ac:picMkLst>
            <pc:docMk/>
            <pc:sldMk cId="2906620467" sldId="321"/>
            <ac:picMk id="7" creationId="{00C658AE-338B-CEEB-F1B8-397433E7AB07}"/>
          </ac:picMkLst>
        </pc:picChg>
      </pc:sldChg>
      <pc:sldChg chg="addSp delSp modSp add del mod">
        <pc:chgData name="潍涛" userId="d8ee06581e3a3f22" providerId="LiveId" clId="{E577B287-62C3-4850-8AD3-137B20BE2FE4}" dt="2022-09-23T10:40:56.166" v="3305" actId="47"/>
        <pc:sldMkLst>
          <pc:docMk/>
          <pc:sldMk cId="2070455344" sldId="322"/>
        </pc:sldMkLst>
        <pc:spChg chg="add mod">
          <ac:chgData name="潍涛" userId="d8ee06581e3a3f22" providerId="LiveId" clId="{E577B287-62C3-4850-8AD3-137B20BE2FE4}" dt="2022-09-18T10:37:13.006" v="924" actId="6549"/>
          <ac:spMkLst>
            <pc:docMk/>
            <pc:sldMk cId="2070455344" sldId="322"/>
            <ac:spMk id="4" creationId="{F0A5DC8E-538F-D320-1F20-3C5EF542C834}"/>
          </ac:spMkLst>
        </pc:spChg>
        <pc:picChg chg="del">
          <ac:chgData name="潍涛" userId="d8ee06581e3a3f22" providerId="LiveId" clId="{E577B287-62C3-4850-8AD3-137B20BE2FE4}" dt="2022-09-18T10:22:25.678" v="393" actId="478"/>
          <ac:picMkLst>
            <pc:docMk/>
            <pc:sldMk cId="2070455344" sldId="322"/>
            <ac:picMk id="7" creationId="{00C658AE-338B-CEEB-F1B8-397433E7AB07}"/>
          </ac:picMkLst>
        </pc:picChg>
      </pc:sldChg>
      <pc:sldChg chg="addSp delSp modSp new del mod">
        <pc:chgData name="潍涛" userId="d8ee06581e3a3f22" providerId="LiveId" clId="{E577B287-62C3-4850-8AD3-137B20BE2FE4}" dt="2022-10-03T09:25:17.168" v="5222" actId="47"/>
        <pc:sldMkLst>
          <pc:docMk/>
          <pc:sldMk cId="2629857527" sldId="322"/>
        </pc:sldMkLst>
        <pc:spChg chg="del">
          <ac:chgData name="潍涛" userId="d8ee06581e3a3f22" providerId="LiveId" clId="{E577B287-62C3-4850-8AD3-137B20BE2FE4}" dt="2022-09-23T11:50:29.758" v="4114"/>
          <ac:spMkLst>
            <pc:docMk/>
            <pc:sldMk cId="2629857527" sldId="322"/>
            <ac:spMk id="2" creationId="{2DCF3B9F-9BE1-E7FD-AE1E-07113B28B84D}"/>
          </ac:spMkLst>
        </pc:spChg>
        <pc:spChg chg="mod">
          <ac:chgData name="潍涛" userId="d8ee06581e3a3f22" providerId="LiveId" clId="{E577B287-62C3-4850-8AD3-137B20BE2FE4}" dt="2022-09-23T11:53:02.605" v="4122"/>
          <ac:spMkLst>
            <pc:docMk/>
            <pc:sldMk cId="2629857527" sldId="322"/>
            <ac:spMk id="3" creationId="{CA25B3E5-90C1-B422-477B-83AC554A5E7F}"/>
          </ac:spMkLst>
        </pc:spChg>
        <pc:picChg chg="add mod">
          <ac:chgData name="潍涛" userId="d8ee06581e3a3f22" providerId="LiveId" clId="{E577B287-62C3-4850-8AD3-137B20BE2FE4}" dt="2022-09-23T11:50:41.175" v="4118" actId="1076"/>
          <ac:picMkLst>
            <pc:docMk/>
            <pc:sldMk cId="2629857527" sldId="322"/>
            <ac:picMk id="4" creationId="{14478F72-7B18-9F05-72C8-7690F137D5AC}"/>
          </ac:picMkLst>
        </pc:picChg>
      </pc:sldChg>
      <pc:sldChg chg="addSp delSp modSp add del mod">
        <pc:chgData name="潍涛" userId="d8ee06581e3a3f22" providerId="LiveId" clId="{E577B287-62C3-4850-8AD3-137B20BE2FE4}" dt="2022-10-03T09:25:17.322" v="5223" actId="47"/>
        <pc:sldMkLst>
          <pc:docMk/>
          <pc:sldMk cId="2177981999" sldId="323"/>
        </pc:sldMkLst>
        <pc:spChg chg="add mod">
          <ac:chgData name="潍涛" userId="d8ee06581e3a3f22" providerId="LiveId" clId="{E577B287-62C3-4850-8AD3-137B20BE2FE4}" dt="2022-09-23T11:53:38.619" v="4197" actId="20577"/>
          <ac:spMkLst>
            <pc:docMk/>
            <pc:sldMk cId="2177981999" sldId="323"/>
            <ac:spMk id="5" creationId="{55D2BBE3-9447-B954-9331-65782ADA03BC}"/>
          </ac:spMkLst>
        </pc:spChg>
        <pc:picChg chg="del">
          <ac:chgData name="潍涛" userId="d8ee06581e3a3f22" providerId="LiveId" clId="{E577B287-62C3-4850-8AD3-137B20BE2FE4}" dt="2022-09-23T11:53:07.860" v="4124" actId="478"/>
          <ac:picMkLst>
            <pc:docMk/>
            <pc:sldMk cId="2177981999" sldId="323"/>
            <ac:picMk id="4" creationId="{14478F72-7B18-9F05-72C8-7690F137D5AC}"/>
          </ac:picMkLst>
        </pc:picChg>
        <pc:picChg chg="add mod">
          <ac:chgData name="潍涛" userId="d8ee06581e3a3f22" providerId="LiveId" clId="{E577B287-62C3-4850-8AD3-137B20BE2FE4}" dt="2022-09-23T11:53:59.015" v="4201" actId="1076"/>
          <ac:picMkLst>
            <pc:docMk/>
            <pc:sldMk cId="2177981999" sldId="323"/>
            <ac:picMk id="7" creationId="{1B0960B3-FE07-C9F1-D1ED-F2E823941A11}"/>
          </ac:picMkLst>
        </pc:picChg>
      </pc:sldChg>
      <pc:sldChg chg="addSp delSp modSp add del mod">
        <pc:chgData name="潍涛" userId="d8ee06581e3a3f22" providerId="LiveId" clId="{E577B287-62C3-4850-8AD3-137B20BE2FE4}" dt="2022-09-23T10:40:55.821" v="3303" actId="47"/>
        <pc:sldMkLst>
          <pc:docMk/>
          <pc:sldMk cId="2781749035" sldId="323"/>
        </pc:sldMkLst>
        <pc:spChg chg="add del mod">
          <ac:chgData name="潍涛" userId="d8ee06581e3a3f22" providerId="LiveId" clId="{E577B287-62C3-4850-8AD3-137B20BE2FE4}" dt="2022-09-18T10:36:21.802" v="876" actId="22"/>
          <ac:spMkLst>
            <pc:docMk/>
            <pc:sldMk cId="2781749035" sldId="323"/>
            <ac:spMk id="4" creationId="{EC0DABF7-706B-5855-92F7-B9A990EB367F}"/>
          </ac:spMkLst>
        </pc:spChg>
        <pc:picChg chg="del">
          <ac:chgData name="潍涛" userId="d8ee06581e3a3f22" providerId="LiveId" clId="{E577B287-62C3-4850-8AD3-137B20BE2FE4}" dt="2022-09-18T10:36:08.504" v="875" actId="478"/>
          <ac:picMkLst>
            <pc:docMk/>
            <pc:sldMk cId="2781749035" sldId="323"/>
            <ac:picMk id="6" creationId="{05618920-00A0-37DE-E085-F4142038F5F6}"/>
          </ac:picMkLst>
        </pc:picChg>
        <pc:picChg chg="add mod ord">
          <ac:chgData name="潍涛" userId="d8ee06581e3a3f22" providerId="LiveId" clId="{E577B287-62C3-4850-8AD3-137B20BE2FE4}" dt="2022-09-18T10:36:25.419" v="878" actId="1076"/>
          <ac:picMkLst>
            <pc:docMk/>
            <pc:sldMk cId="2781749035" sldId="323"/>
            <ac:picMk id="7" creationId="{7F8DC3AD-59D0-C9FA-394C-68F9630E6055}"/>
          </ac:picMkLst>
        </pc:picChg>
      </pc:sldChg>
      <pc:sldChg chg="addSp delSp modSp add del mod">
        <pc:chgData name="潍涛" userId="d8ee06581e3a3f22" providerId="LiveId" clId="{E577B287-62C3-4850-8AD3-137B20BE2FE4}" dt="2022-09-23T10:40:55.989" v="3304" actId="47"/>
        <pc:sldMkLst>
          <pc:docMk/>
          <pc:sldMk cId="206548066" sldId="324"/>
        </pc:sldMkLst>
        <pc:spChg chg="add del mod">
          <ac:chgData name="潍涛" userId="d8ee06581e3a3f22" providerId="LiveId" clId="{E577B287-62C3-4850-8AD3-137B20BE2FE4}" dt="2022-09-18T10:36:46.400" v="881" actId="22"/>
          <ac:spMkLst>
            <pc:docMk/>
            <pc:sldMk cId="206548066" sldId="324"/>
            <ac:spMk id="4" creationId="{48700D6B-18EC-B870-16FD-6EF39FDD49D0}"/>
          </ac:spMkLst>
        </pc:spChg>
        <pc:picChg chg="add mod ord">
          <ac:chgData name="潍涛" userId="d8ee06581e3a3f22" providerId="LiveId" clId="{E577B287-62C3-4850-8AD3-137B20BE2FE4}" dt="2022-09-18T10:36:50.583" v="883" actId="1076"/>
          <ac:picMkLst>
            <pc:docMk/>
            <pc:sldMk cId="206548066" sldId="324"/>
            <ac:picMk id="6" creationId="{16AB8E81-D207-369A-DFE6-7BCBF60793AF}"/>
          </ac:picMkLst>
        </pc:picChg>
        <pc:picChg chg="del">
          <ac:chgData name="潍涛" userId="d8ee06581e3a3f22" providerId="LiveId" clId="{E577B287-62C3-4850-8AD3-137B20BE2FE4}" dt="2022-09-18T10:36:34.723" v="880" actId="478"/>
          <ac:picMkLst>
            <pc:docMk/>
            <pc:sldMk cId="206548066" sldId="324"/>
            <ac:picMk id="7" creationId="{7F8DC3AD-59D0-C9FA-394C-68F9630E6055}"/>
          </ac:picMkLst>
        </pc:picChg>
      </pc:sldChg>
      <pc:sldChg chg="addSp delSp modSp add del mod">
        <pc:chgData name="潍涛" userId="d8ee06581e3a3f22" providerId="LiveId" clId="{E577B287-62C3-4850-8AD3-137B20BE2FE4}" dt="2022-10-03T09:25:17.463" v="5224" actId="47"/>
        <pc:sldMkLst>
          <pc:docMk/>
          <pc:sldMk cId="4165429462" sldId="324"/>
        </pc:sldMkLst>
        <pc:spChg chg="mod">
          <ac:chgData name="潍涛" userId="d8ee06581e3a3f22" providerId="LiveId" clId="{E577B287-62C3-4850-8AD3-137B20BE2FE4}" dt="2022-09-23T11:56:15.345" v="4349" actId="20577"/>
          <ac:spMkLst>
            <pc:docMk/>
            <pc:sldMk cId="4165429462" sldId="324"/>
            <ac:spMk id="5" creationId="{55D2BBE3-9447-B954-9331-65782ADA03BC}"/>
          </ac:spMkLst>
        </pc:spChg>
        <pc:picChg chg="add mod">
          <ac:chgData name="潍涛" userId="d8ee06581e3a3f22" providerId="LiveId" clId="{E577B287-62C3-4850-8AD3-137B20BE2FE4}" dt="2022-09-23T11:56:30.846" v="4355" actId="1076"/>
          <ac:picMkLst>
            <pc:docMk/>
            <pc:sldMk cId="4165429462" sldId="324"/>
            <ac:picMk id="2" creationId="{896E5C7F-1682-B3BF-3741-4703B5FA8434}"/>
          </ac:picMkLst>
        </pc:picChg>
        <pc:picChg chg="del">
          <ac:chgData name="潍涛" userId="d8ee06581e3a3f22" providerId="LiveId" clId="{E577B287-62C3-4850-8AD3-137B20BE2FE4}" dt="2022-09-23T11:54:07.955" v="4203" actId="478"/>
          <ac:picMkLst>
            <pc:docMk/>
            <pc:sldMk cId="4165429462" sldId="324"/>
            <ac:picMk id="7" creationId="{1B0960B3-FE07-C9F1-D1ED-F2E823941A11}"/>
          </ac:picMkLst>
        </pc:picChg>
      </pc:sldChg>
      <pc:sldChg chg="addSp delSp modSp add del mod">
        <pc:chgData name="潍涛" userId="d8ee06581e3a3f22" providerId="LiveId" clId="{E577B287-62C3-4850-8AD3-137B20BE2FE4}" dt="2022-10-03T09:25:17.652" v="5225" actId="47"/>
        <pc:sldMkLst>
          <pc:docMk/>
          <pc:sldMk cId="2109966775" sldId="325"/>
        </pc:sldMkLst>
        <pc:spChg chg="mod">
          <ac:chgData name="潍涛" userId="d8ee06581e3a3f22" providerId="LiveId" clId="{E577B287-62C3-4850-8AD3-137B20BE2FE4}" dt="2022-09-23T11:57:03.657" v="4368" actId="20577"/>
          <ac:spMkLst>
            <pc:docMk/>
            <pc:sldMk cId="2109966775" sldId="325"/>
            <ac:spMk id="3" creationId="{CA25B3E5-90C1-B422-477B-83AC554A5E7F}"/>
          </ac:spMkLst>
        </pc:spChg>
        <pc:spChg chg="del mod">
          <ac:chgData name="潍涛" userId="d8ee06581e3a3f22" providerId="LiveId" clId="{E577B287-62C3-4850-8AD3-137B20BE2FE4}" dt="2022-09-23T11:57:33.707" v="4372" actId="22"/>
          <ac:spMkLst>
            <pc:docMk/>
            <pc:sldMk cId="2109966775" sldId="325"/>
            <ac:spMk id="5" creationId="{55D2BBE3-9447-B954-9331-65782ADA03BC}"/>
          </ac:spMkLst>
        </pc:spChg>
        <pc:picChg chg="del">
          <ac:chgData name="潍涛" userId="d8ee06581e3a3f22" providerId="LiveId" clId="{E577B287-62C3-4850-8AD3-137B20BE2FE4}" dt="2022-09-23T11:57:16.928" v="4369" actId="478"/>
          <ac:picMkLst>
            <pc:docMk/>
            <pc:sldMk cId="2109966775" sldId="325"/>
            <ac:picMk id="2" creationId="{896E5C7F-1682-B3BF-3741-4703B5FA8434}"/>
          </ac:picMkLst>
        </pc:picChg>
        <pc:picChg chg="add mod ord">
          <ac:chgData name="潍涛" userId="d8ee06581e3a3f22" providerId="LiveId" clId="{E577B287-62C3-4850-8AD3-137B20BE2FE4}" dt="2022-09-23T11:57:56.796" v="4380" actId="1076"/>
          <ac:picMkLst>
            <pc:docMk/>
            <pc:sldMk cId="2109966775" sldId="325"/>
            <ac:picMk id="6" creationId="{E185219D-AB4D-8AD8-303B-389E3F64C8E9}"/>
          </ac:picMkLst>
        </pc:picChg>
      </pc:sldChg>
      <pc:sldChg chg="addSp delSp modSp add del mod ord">
        <pc:chgData name="潍涛" userId="d8ee06581e3a3f22" providerId="LiveId" clId="{E577B287-62C3-4850-8AD3-137B20BE2FE4}" dt="2022-09-23T10:40:56.537" v="3306" actId="47"/>
        <pc:sldMkLst>
          <pc:docMk/>
          <pc:sldMk cId="2188143008" sldId="325"/>
        </pc:sldMkLst>
        <pc:spChg chg="add del mod">
          <ac:chgData name="潍涛" userId="d8ee06581e3a3f22" providerId="LiveId" clId="{E577B287-62C3-4850-8AD3-137B20BE2FE4}" dt="2022-09-18T10:37:38.381" v="929" actId="22"/>
          <ac:spMkLst>
            <pc:docMk/>
            <pc:sldMk cId="2188143008" sldId="325"/>
            <ac:spMk id="4" creationId="{B7D16DF9-0C03-4520-570F-1A8568EDAF6D}"/>
          </ac:spMkLst>
        </pc:spChg>
        <pc:picChg chg="del">
          <ac:chgData name="潍涛" userId="d8ee06581e3a3f22" providerId="LiveId" clId="{E577B287-62C3-4850-8AD3-137B20BE2FE4}" dt="2022-09-18T10:37:22.777" v="928" actId="478"/>
          <ac:picMkLst>
            <pc:docMk/>
            <pc:sldMk cId="2188143008" sldId="325"/>
            <ac:picMk id="6" creationId="{16AB8E81-D207-369A-DFE6-7BCBF60793AF}"/>
          </ac:picMkLst>
        </pc:picChg>
        <pc:picChg chg="add mod ord">
          <ac:chgData name="潍涛" userId="d8ee06581e3a3f22" providerId="LiveId" clId="{E577B287-62C3-4850-8AD3-137B20BE2FE4}" dt="2022-09-18T10:37:59.952" v="937" actId="1076"/>
          <ac:picMkLst>
            <pc:docMk/>
            <pc:sldMk cId="2188143008" sldId="325"/>
            <ac:picMk id="7" creationId="{23070268-1169-AAFC-5580-1378C3A31556}"/>
          </ac:picMkLst>
        </pc:picChg>
      </pc:sldChg>
      <pc:sldChg chg="addSp delSp modSp add del mod">
        <pc:chgData name="潍涛" userId="d8ee06581e3a3f22" providerId="LiveId" clId="{E577B287-62C3-4850-8AD3-137B20BE2FE4}" dt="2022-10-03T09:25:17.893" v="5226" actId="47"/>
        <pc:sldMkLst>
          <pc:docMk/>
          <pc:sldMk cId="2740804787" sldId="326"/>
        </pc:sldMkLst>
        <pc:spChg chg="add del mod">
          <ac:chgData name="潍涛" userId="d8ee06581e3a3f22" providerId="LiveId" clId="{E577B287-62C3-4850-8AD3-137B20BE2FE4}" dt="2022-09-23T11:58:11.599" v="4383"/>
          <ac:spMkLst>
            <pc:docMk/>
            <pc:sldMk cId="2740804787" sldId="326"/>
            <ac:spMk id="4" creationId="{268E0CBC-C6E7-68B2-40F9-A93BE22AC8BA}"/>
          </ac:spMkLst>
        </pc:spChg>
        <pc:picChg chg="add mod">
          <ac:chgData name="潍涛" userId="d8ee06581e3a3f22" providerId="LiveId" clId="{E577B287-62C3-4850-8AD3-137B20BE2FE4}" dt="2022-09-23T11:58:17.815" v="4385" actId="1076"/>
          <ac:picMkLst>
            <pc:docMk/>
            <pc:sldMk cId="2740804787" sldId="326"/>
            <ac:picMk id="5" creationId="{2102778A-78DF-3C4A-F169-AB6E771678E8}"/>
          </ac:picMkLst>
        </pc:picChg>
        <pc:picChg chg="del">
          <ac:chgData name="潍涛" userId="d8ee06581e3a3f22" providerId="LiveId" clId="{E577B287-62C3-4850-8AD3-137B20BE2FE4}" dt="2022-09-23T11:58:05.435" v="4382" actId="478"/>
          <ac:picMkLst>
            <pc:docMk/>
            <pc:sldMk cId="2740804787" sldId="326"/>
            <ac:picMk id="6" creationId="{E185219D-AB4D-8AD8-303B-389E3F64C8E9}"/>
          </ac:picMkLst>
        </pc:picChg>
      </pc:sldChg>
      <pc:sldChg chg="addSp delSp modSp add del mod">
        <pc:chgData name="潍涛" userId="d8ee06581e3a3f22" providerId="LiveId" clId="{E577B287-62C3-4850-8AD3-137B20BE2FE4}" dt="2022-09-23T10:40:57.305" v="3307" actId="47"/>
        <pc:sldMkLst>
          <pc:docMk/>
          <pc:sldMk cId="3963335370" sldId="326"/>
        </pc:sldMkLst>
        <pc:spChg chg="add mod">
          <ac:chgData name="潍涛" userId="d8ee06581e3a3f22" providerId="LiveId" clId="{E577B287-62C3-4850-8AD3-137B20BE2FE4}" dt="2022-09-18T10:48:39.815" v="1825" actId="20577"/>
          <ac:spMkLst>
            <pc:docMk/>
            <pc:sldMk cId="3963335370" sldId="326"/>
            <ac:spMk id="4" creationId="{832A2624-EC89-786E-39A3-65C767599DAD}"/>
          </ac:spMkLst>
        </pc:spChg>
        <pc:picChg chg="del">
          <ac:chgData name="潍涛" userId="d8ee06581e3a3f22" providerId="LiveId" clId="{E577B287-62C3-4850-8AD3-137B20BE2FE4}" dt="2022-09-18T10:39:13.207" v="939" actId="478"/>
          <ac:picMkLst>
            <pc:docMk/>
            <pc:sldMk cId="3963335370" sldId="326"/>
            <ac:picMk id="7" creationId="{23070268-1169-AAFC-5580-1378C3A31556}"/>
          </ac:picMkLst>
        </pc:picChg>
      </pc:sldChg>
      <pc:sldChg chg="modSp add del mod">
        <pc:chgData name="潍涛" userId="d8ee06581e3a3f22" providerId="LiveId" clId="{E577B287-62C3-4850-8AD3-137B20BE2FE4}" dt="2022-09-23T10:40:53.428" v="3289" actId="47"/>
        <pc:sldMkLst>
          <pc:docMk/>
          <pc:sldMk cId="2699326170" sldId="327"/>
        </pc:sldMkLst>
        <pc:spChg chg="mod">
          <ac:chgData name="潍涛" userId="d8ee06581e3a3f22" providerId="LiveId" clId="{E577B287-62C3-4850-8AD3-137B20BE2FE4}" dt="2022-09-18T10:57:12.246" v="1985" actId="207"/>
          <ac:spMkLst>
            <pc:docMk/>
            <pc:sldMk cId="2699326170" sldId="327"/>
            <ac:spMk id="2" creationId="{FD9D2AD2-3686-687A-109F-0C096C43EC7D}"/>
          </ac:spMkLst>
        </pc:spChg>
      </pc:sldChg>
      <pc:sldChg chg="addSp delSp modSp add del mod">
        <pc:chgData name="潍涛" userId="d8ee06581e3a3f22" providerId="LiveId" clId="{E577B287-62C3-4850-8AD3-137B20BE2FE4}" dt="2022-10-03T09:25:18.175" v="5227" actId="47"/>
        <pc:sldMkLst>
          <pc:docMk/>
          <pc:sldMk cId="4041453631" sldId="327"/>
        </pc:sldMkLst>
        <pc:spChg chg="add del mod">
          <ac:chgData name="潍涛" userId="d8ee06581e3a3f22" providerId="LiveId" clId="{E577B287-62C3-4850-8AD3-137B20BE2FE4}" dt="2022-09-23T11:58:47.589" v="4389" actId="22"/>
          <ac:spMkLst>
            <pc:docMk/>
            <pc:sldMk cId="4041453631" sldId="327"/>
            <ac:spMk id="4" creationId="{3F038EE1-A246-2D32-E3E2-4D026DF4078F}"/>
          </ac:spMkLst>
        </pc:spChg>
        <pc:spChg chg="add del mod">
          <ac:chgData name="潍涛" userId="d8ee06581e3a3f22" providerId="LiveId" clId="{E577B287-62C3-4850-8AD3-137B20BE2FE4}" dt="2022-09-23T12:17:02.748" v="4599" actId="22"/>
          <ac:spMkLst>
            <pc:docMk/>
            <pc:sldMk cId="4041453631" sldId="327"/>
            <ac:spMk id="9" creationId="{75EA6604-8C4F-B5DA-67F4-69DE6E8D778D}"/>
          </ac:spMkLst>
        </pc:spChg>
        <pc:picChg chg="del mod">
          <ac:chgData name="潍涛" userId="d8ee06581e3a3f22" providerId="LiveId" clId="{E577B287-62C3-4850-8AD3-137B20BE2FE4}" dt="2022-09-23T11:58:22.809" v="4388" actId="478"/>
          <ac:picMkLst>
            <pc:docMk/>
            <pc:sldMk cId="4041453631" sldId="327"/>
            <ac:picMk id="5" creationId="{2102778A-78DF-3C4A-F169-AB6E771678E8}"/>
          </ac:picMkLst>
        </pc:picChg>
        <pc:picChg chg="add del mod ord">
          <ac:chgData name="潍涛" userId="d8ee06581e3a3f22" providerId="LiveId" clId="{E577B287-62C3-4850-8AD3-137B20BE2FE4}" dt="2022-09-23T12:17:01.347" v="4598" actId="478"/>
          <ac:picMkLst>
            <pc:docMk/>
            <pc:sldMk cId="4041453631" sldId="327"/>
            <ac:picMk id="7" creationId="{991E9BBA-4D28-6F45-B780-82003DBCD0E1}"/>
          </ac:picMkLst>
        </pc:picChg>
        <pc:picChg chg="add mod ord">
          <ac:chgData name="潍涛" userId="d8ee06581e3a3f22" providerId="LiveId" clId="{E577B287-62C3-4850-8AD3-137B20BE2FE4}" dt="2022-09-23T12:17:22.432" v="4606" actId="1076"/>
          <ac:picMkLst>
            <pc:docMk/>
            <pc:sldMk cId="4041453631" sldId="327"/>
            <ac:picMk id="11" creationId="{01B045C3-772E-D28C-8B0F-2C9A41359C5A}"/>
          </ac:picMkLst>
        </pc:picChg>
      </pc:sldChg>
      <pc:sldChg chg="addSp delSp modSp add del mod">
        <pc:chgData name="潍涛" userId="d8ee06581e3a3f22" providerId="LiveId" clId="{E577B287-62C3-4850-8AD3-137B20BE2FE4}" dt="2022-10-03T09:25:43.485" v="5237" actId="47"/>
        <pc:sldMkLst>
          <pc:docMk/>
          <pc:sldMk cId="704726584" sldId="328"/>
        </pc:sldMkLst>
        <pc:spChg chg="add mod">
          <ac:chgData name="潍涛" userId="d8ee06581e3a3f22" providerId="LiveId" clId="{E577B287-62C3-4850-8AD3-137B20BE2FE4}" dt="2022-09-23T12:55:54.307" v="5087" actId="20577"/>
          <ac:spMkLst>
            <pc:docMk/>
            <pc:sldMk cId="704726584" sldId="328"/>
            <ac:spMk id="4" creationId="{D75393B7-EABC-D0AB-2EF6-214F6C0BCAD8}"/>
          </ac:spMkLst>
        </pc:spChg>
        <pc:picChg chg="del">
          <ac:chgData name="潍涛" userId="d8ee06581e3a3f22" providerId="LiveId" clId="{E577B287-62C3-4850-8AD3-137B20BE2FE4}" dt="2022-09-23T12:18:07.691" v="4608" actId="478"/>
          <ac:picMkLst>
            <pc:docMk/>
            <pc:sldMk cId="704726584" sldId="328"/>
            <ac:picMk id="11" creationId="{01B045C3-772E-D28C-8B0F-2C9A41359C5A}"/>
          </ac:picMkLst>
        </pc:picChg>
      </pc:sldChg>
      <pc:sldChg chg="modSp add del mod">
        <pc:chgData name="潍涛" userId="d8ee06581e3a3f22" providerId="LiveId" clId="{E577B287-62C3-4850-8AD3-137B20BE2FE4}" dt="2022-09-23T10:40:53.602" v="3290" actId="47"/>
        <pc:sldMkLst>
          <pc:docMk/>
          <pc:sldMk cId="1530128174" sldId="328"/>
        </pc:sldMkLst>
        <pc:spChg chg="mod">
          <ac:chgData name="潍涛" userId="d8ee06581e3a3f22" providerId="LiveId" clId="{E577B287-62C3-4850-8AD3-137B20BE2FE4}" dt="2022-09-18T11:02:27.296" v="2077" actId="20577"/>
          <ac:spMkLst>
            <pc:docMk/>
            <pc:sldMk cId="1530128174" sldId="328"/>
            <ac:spMk id="2" creationId="{FD9D2AD2-3686-687A-109F-0C096C43EC7D}"/>
          </ac:spMkLst>
        </pc:spChg>
      </pc:sldChg>
      <pc:sldChg chg="modSp add del mod">
        <pc:chgData name="潍涛" userId="d8ee06581e3a3f22" providerId="LiveId" clId="{E577B287-62C3-4850-8AD3-137B20BE2FE4}" dt="2022-10-03T09:26:47.407" v="5318" actId="47"/>
        <pc:sldMkLst>
          <pc:docMk/>
          <pc:sldMk cId="1570723021" sldId="329"/>
        </pc:sldMkLst>
        <pc:spChg chg="mod">
          <ac:chgData name="潍涛" userId="d8ee06581e3a3f22" providerId="LiveId" clId="{E577B287-62C3-4850-8AD3-137B20BE2FE4}" dt="2022-09-23T12:19:01.835" v="4647" actId="20577"/>
          <ac:spMkLst>
            <pc:docMk/>
            <pc:sldMk cId="1570723021" sldId="329"/>
            <ac:spMk id="3" creationId="{CA25B3E5-90C1-B422-477B-83AC554A5E7F}"/>
          </ac:spMkLst>
        </pc:spChg>
        <pc:spChg chg="mod">
          <ac:chgData name="潍涛" userId="d8ee06581e3a3f22" providerId="LiveId" clId="{E577B287-62C3-4850-8AD3-137B20BE2FE4}" dt="2022-09-23T12:23:52.003" v="4728"/>
          <ac:spMkLst>
            <pc:docMk/>
            <pc:sldMk cId="1570723021" sldId="329"/>
            <ac:spMk id="4" creationId="{D75393B7-EABC-D0AB-2EF6-214F6C0BCAD8}"/>
          </ac:spMkLst>
        </pc:spChg>
      </pc:sldChg>
      <pc:sldChg chg="modSp add del mod">
        <pc:chgData name="潍涛" userId="d8ee06581e3a3f22" providerId="LiveId" clId="{E577B287-62C3-4850-8AD3-137B20BE2FE4}" dt="2022-09-23T10:40:53.748" v="3291" actId="47"/>
        <pc:sldMkLst>
          <pc:docMk/>
          <pc:sldMk cId="4069118437" sldId="329"/>
        </pc:sldMkLst>
        <pc:spChg chg="mod">
          <ac:chgData name="潍涛" userId="d8ee06581e3a3f22" providerId="LiveId" clId="{E577B287-62C3-4850-8AD3-137B20BE2FE4}" dt="2022-09-18T11:01:11.022" v="2056"/>
          <ac:spMkLst>
            <pc:docMk/>
            <pc:sldMk cId="4069118437" sldId="329"/>
            <ac:spMk id="2" creationId="{4E7F462A-BCF8-4293-E9A6-30563DFBD51F}"/>
          </ac:spMkLst>
        </pc:spChg>
      </pc:sldChg>
      <pc:sldChg chg="modSp new mod ord">
        <pc:chgData name="潍涛" userId="d8ee06581e3a3f22" providerId="LiveId" clId="{E577B287-62C3-4850-8AD3-137B20BE2FE4}" dt="2022-10-03T09:22:03.709" v="5149" actId="20577"/>
        <pc:sldMkLst>
          <pc:docMk/>
          <pc:sldMk cId="663361957" sldId="330"/>
        </pc:sldMkLst>
        <pc:spChg chg="mod">
          <ac:chgData name="潍涛" userId="d8ee06581e3a3f22" providerId="LiveId" clId="{E577B287-62C3-4850-8AD3-137B20BE2FE4}" dt="2022-10-03T09:21:32.264" v="5093" actId="20577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潍涛" userId="d8ee06581e3a3f22" providerId="LiveId" clId="{E577B287-62C3-4850-8AD3-137B20BE2FE4}" dt="2022-10-03T09:22:03.709" v="5149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addSp delSp modSp add del mod">
        <pc:chgData name="潍涛" userId="d8ee06581e3a3f22" providerId="LiveId" clId="{E577B287-62C3-4850-8AD3-137B20BE2FE4}" dt="2022-09-23T10:40:54.396" v="3295" actId="47"/>
        <pc:sldMkLst>
          <pc:docMk/>
          <pc:sldMk cId="1954632967" sldId="330"/>
        </pc:sldMkLst>
        <pc:spChg chg="mod">
          <ac:chgData name="潍涛" userId="d8ee06581e3a3f22" providerId="LiveId" clId="{E577B287-62C3-4850-8AD3-137B20BE2FE4}" dt="2022-09-18T11:14:05.686" v="2617"/>
          <ac:spMkLst>
            <pc:docMk/>
            <pc:sldMk cId="1954632967" sldId="330"/>
            <ac:spMk id="2" creationId="{B56D75C6-41DC-23C5-CD8C-7C1BBC051021}"/>
          </ac:spMkLst>
        </pc:spChg>
        <pc:spChg chg="add del mod">
          <ac:chgData name="潍涛" userId="d8ee06581e3a3f22" providerId="LiveId" clId="{E577B287-62C3-4850-8AD3-137B20BE2FE4}" dt="2022-09-18T11:16:12.970" v="2633" actId="20577"/>
          <ac:spMkLst>
            <pc:docMk/>
            <pc:sldMk cId="1954632967" sldId="330"/>
            <ac:spMk id="3" creationId="{A5802B2E-68FE-32F3-BE17-BFE6A1C38909}"/>
          </ac:spMkLst>
        </pc:spChg>
        <pc:spChg chg="add del mod">
          <ac:chgData name="潍涛" userId="d8ee06581e3a3f22" providerId="LiveId" clId="{E577B287-62C3-4850-8AD3-137B20BE2FE4}" dt="2022-09-18T11:15:37.451" v="2627" actId="21"/>
          <ac:spMkLst>
            <pc:docMk/>
            <pc:sldMk cId="1954632967" sldId="330"/>
            <ac:spMk id="5" creationId="{59B201CF-C1CB-5055-8106-3301D9B1D37C}"/>
          </ac:spMkLst>
        </pc:spChg>
      </pc:sldChg>
      <pc:sldChg chg="new add del">
        <pc:chgData name="潍涛" userId="d8ee06581e3a3f22" providerId="LiveId" clId="{E577B287-62C3-4850-8AD3-137B20BE2FE4}" dt="2022-10-03T09:25:31.855" v="5233" actId="680"/>
        <pc:sldMkLst>
          <pc:docMk/>
          <pc:sldMk cId="202492565" sldId="331"/>
        </pc:sldMkLst>
      </pc:sldChg>
      <pc:sldChg chg="modSp new mod">
        <pc:chgData name="潍涛" userId="d8ee06581e3a3f22" providerId="LiveId" clId="{E577B287-62C3-4850-8AD3-137B20BE2FE4}" dt="2022-10-03T09:26:44.577" v="5317" actId="20577"/>
        <pc:sldMkLst>
          <pc:docMk/>
          <pc:sldMk cId="2572376635" sldId="331"/>
        </pc:sldMkLst>
        <pc:spChg chg="mod">
          <ac:chgData name="潍涛" userId="d8ee06581e3a3f22" providerId="LiveId" clId="{E577B287-62C3-4850-8AD3-137B20BE2FE4}" dt="2022-10-03T09:26:44.577" v="5317" actId="20577"/>
          <ac:spMkLst>
            <pc:docMk/>
            <pc:sldMk cId="2572376635" sldId="331"/>
            <ac:spMk id="2" creationId="{DE82EC7D-2BD4-4E51-E2AF-AE91CF0C0291}"/>
          </ac:spMkLst>
        </pc:spChg>
        <pc:spChg chg="mod">
          <ac:chgData name="潍涛" userId="d8ee06581e3a3f22" providerId="LiveId" clId="{E577B287-62C3-4850-8AD3-137B20BE2FE4}" dt="2022-10-03T09:25:53.796" v="5272" actId="20577"/>
          <ac:spMkLst>
            <pc:docMk/>
            <pc:sldMk cId="2572376635" sldId="331"/>
            <ac:spMk id="3" creationId="{33F1BB7D-D9E5-BB79-DA9A-B7DE912E906F}"/>
          </ac:spMkLst>
        </pc:spChg>
      </pc:sldChg>
      <pc:sldChg chg="modSp add del mod">
        <pc:chgData name="潍涛" userId="d8ee06581e3a3f22" providerId="LiveId" clId="{E577B287-62C3-4850-8AD3-137B20BE2FE4}" dt="2022-09-23T10:40:54.562" v="3296" actId="47"/>
        <pc:sldMkLst>
          <pc:docMk/>
          <pc:sldMk cId="3951192640" sldId="331"/>
        </pc:sldMkLst>
        <pc:spChg chg="mod">
          <ac:chgData name="潍涛" userId="d8ee06581e3a3f22" providerId="LiveId" clId="{E577B287-62C3-4850-8AD3-137B20BE2FE4}" dt="2022-09-18T11:17:52.177" v="2674" actId="15"/>
          <ac:spMkLst>
            <pc:docMk/>
            <pc:sldMk cId="3951192640" sldId="331"/>
            <ac:spMk id="2" creationId="{B56D75C6-41DC-23C5-CD8C-7C1BBC051021}"/>
          </ac:spMkLst>
        </pc:spChg>
      </pc:sldChg>
      <pc:sldChg chg="modSp new mod">
        <pc:chgData name="潍涛" userId="d8ee06581e3a3f22" providerId="LiveId" clId="{E577B287-62C3-4850-8AD3-137B20BE2FE4}" dt="2022-10-03T09:28:08.819" v="5374" actId="20577"/>
        <pc:sldMkLst>
          <pc:docMk/>
          <pc:sldMk cId="522559312" sldId="332"/>
        </pc:sldMkLst>
        <pc:spChg chg="mod">
          <ac:chgData name="潍涛" userId="d8ee06581e3a3f22" providerId="LiveId" clId="{E577B287-62C3-4850-8AD3-137B20BE2FE4}" dt="2022-10-03T09:28:08.819" v="5374" actId="20577"/>
          <ac:spMkLst>
            <pc:docMk/>
            <pc:sldMk cId="522559312" sldId="332"/>
            <ac:spMk id="2" creationId="{94B7A3FE-7C7C-9FE6-2E24-9072BB14644C}"/>
          </ac:spMkLst>
        </pc:spChg>
        <pc:spChg chg="mod">
          <ac:chgData name="潍涛" userId="d8ee06581e3a3f22" providerId="LiveId" clId="{E577B287-62C3-4850-8AD3-137B20BE2FE4}" dt="2022-10-03T09:26:58.787" v="5323"/>
          <ac:spMkLst>
            <pc:docMk/>
            <pc:sldMk cId="522559312" sldId="332"/>
            <ac:spMk id="3" creationId="{D13A103A-2737-E80D-5CC5-4F2D3802E406}"/>
          </ac:spMkLst>
        </pc:spChg>
      </pc:sldChg>
      <pc:sldChg chg="modSp add del mod">
        <pc:chgData name="潍涛" userId="d8ee06581e3a3f22" providerId="LiveId" clId="{E577B287-62C3-4850-8AD3-137B20BE2FE4}" dt="2022-09-23T10:40:54.756" v="3297" actId="47"/>
        <pc:sldMkLst>
          <pc:docMk/>
          <pc:sldMk cId="4093045634" sldId="332"/>
        </pc:sldMkLst>
        <pc:spChg chg="mod">
          <ac:chgData name="潍涛" userId="d8ee06581e3a3f22" providerId="LiveId" clId="{E577B287-62C3-4850-8AD3-137B20BE2FE4}" dt="2022-09-18T11:19:35.913" v="2730" actId="20577"/>
          <ac:spMkLst>
            <pc:docMk/>
            <pc:sldMk cId="4093045634" sldId="332"/>
            <ac:spMk id="2" creationId="{B56D75C6-41DC-23C5-CD8C-7C1BBC051021}"/>
          </ac:spMkLst>
        </pc:spChg>
      </pc:sldChg>
      <pc:sldChg chg="modSp new mod">
        <pc:chgData name="潍涛" userId="d8ee06581e3a3f22" providerId="LiveId" clId="{E577B287-62C3-4850-8AD3-137B20BE2FE4}" dt="2022-10-03T09:29:55.587" v="5427" actId="20577"/>
        <pc:sldMkLst>
          <pc:docMk/>
          <pc:sldMk cId="102334197" sldId="333"/>
        </pc:sldMkLst>
        <pc:spChg chg="mod">
          <ac:chgData name="潍涛" userId="d8ee06581e3a3f22" providerId="LiveId" clId="{E577B287-62C3-4850-8AD3-137B20BE2FE4}" dt="2022-10-03T09:29:55.587" v="5427" actId="20577"/>
          <ac:spMkLst>
            <pc:docMk/>
            <pc:sldMk cId="102334197" sldId="333"/>
            <ac:spMk id="2" creationId="{63DD2132-B3D0-EDF8-C5B1-DB4B54C04854}"/>
          </ac:spMkLst>
        </pc:spChg>
        <pc:spChg chg="mod">
          <ac:chgData name="潍涛" userId="d8ee06581e3a3f22" providerId="LiveId" clId="{E577B287-62C3-4850-8AD3-137B20BE2FE4}" dt="2022-10-03T09:28:20.300" v="5379"/>
          <ac:spMkLst>
            <pc:docMk/>
            <pc:sldMk cId="102334197" sldId="333"/>
            <ac:spMk id="3" creationId="{D5174BCF-F8D0-A080-9393-5BF20822AC39}"/>
          </ac:spMkLst>
        </pc:spChg>
      </pc:sldChg>
      <pc:sldChg chg="modSp add del mod">
        <pc:chgData name="潍涛" userId="d8ee06581e3a3f22" providerId="LiveId" clId="{E577B287-62C3-4850-8AD3-137B20BE2FE4}" dt="2022-09-23T10:40:54.941" v="3298" actId="47"/>
        <pc:sldMkLst>
          <pc:docMk/>
          <pc:sldMk cId="2536290006" sldId="333"/>
        </pc:sldMkLst>
        <pc:spChg chg="mod">
          <ac:chgData name="潍涛" userId="d8ee06581e3a3f22" providerId="LiveId" clId="{E577B287-62C3-4850-8AD3-137B20BE2FE4}" dt="2022-09-18T11:21:25.652" v="2900" actId="20577"/>
          <ac:spMkLst>
            <pc:docMk/>
            <pc:sldMk cId="2536290006" sldId="333"/>
            <ac:spMk id="2" creationId="{B56D75C6-41DC-23C5-CD8C-7C1BBC051021}"/>
          </ac:spMkLst>
        </pc:spChg>
      </pc:sldChg>
      <pc:sldChg chg="addSp delSp modSp add mod">
        <pc:chgData name="潍涛" userId="d8ee06581e3a3f22" providerId="LiveId" clId="{E577B287-62C3-4850-8AD3-137B20BE2FE4}" dt="2022-10-03T09:30:30.928" v="5434" actId="1076"/>
        <pc:sldMkLst>
          <pc:docMk/>
          <pc:sldMk cId="479765827" sldId="334"/>
        </pc:sldMkLst>
        <pc:spChg chg="del">
          <ac:chgData name="潍涛" userId="d8ee06581e3a3f22" providerId="LiveId" clId="{E577B287-62C3-4850-8AD3-137B20BE2FE4}" dt="2022-10-03T09:30:18.523" v="5428" actId="22"/>
          <ac:spMkLst>
            <pc:docMk/>
            <pc:sldMk cId="479765827" sldId="334"/>
            <ac:spMk id="2" creationId="{63DD2132-B3D0-EDF8-C5B1-DB4B54C04854}"/>
          </ac:spMkLst>
        </pc:spChg>
        <pc:picChg chg="add mod ord">
          <ac:chgData name="潍涛" userId="d8ee06581e3a3f22" providerId="LiveId" clId="{E577B287-62C3-4850-8AD3-137B20BE2FE4}" dt="2022-10-03T09:30:30.928" v="5434" actId="1076"/>
          <ac:picMkLst>
            <pc:docMk/>
            <pc:sldMk cId="479765827" sldId="334"/>
            <ac:picMk id="5" creationId="{1642830D-0C0A-8C75-DEA0-D419E863A204}"/>
          </ac:picMkLst>
        </pc:picChg>
      </pc:sldChg>
      <pc:sldChg chg="modSp add del mod">
        <pc:chgData name="潍涛" userId="d8ee06581e3a3f22" providerId="LiveId" clId="{E577B287-62C3-4850-8AD3-137B20BE2FE4}" dt="2022-09-23T10:40:55.112" v="3299" actId="47"/>
        <pc:sldMkLst>
          <pc:docMk/>
          <pc:sldMk cId="3998202173" sldId="334"/>
        </pc:sldMkLst>
        <pc:spChg chg="mod">
          <ac:chgData name="潍涛" userId="d8ee06581e3a3f22" providerId="LiveId" clId="{E577B287-62C3-4850-8AD3-137B20BE2FE4}" dt="2022-09-18T11:23:24.912" v="2944" actId="113"/>
          <ac:spMkLst>
            <pc:docMk/>
            <pc:sldMk cId="3998202173" sldId="334"/>
            <ac:spMk id="2" creationId="{B56D75C6-41DC-23C5-CD8C-7C1BBC051021}"/>
          </ac:spMkLst>
        </pc:spChg>
      </pc:sldChg>
      <pc:sldChg chg="modSp add mod">
        <pc:chgData name="潍涛" userId="d8ee06581e3a3f22" providerId="LiveId" clId="{E577B287-62C3-4850-8AD3-137B20BE2FE4}" dt="2022-10-03T09:31:05.214" v="5446" actId="15"/>
        <pc:sldMkLst>
          <pc:docMk/>
          <pc:sldMk cId="1068192931" sldId="335"/>
        </pc:sldMkLst>
        <pc:spChg chg="mod">
          <ac:chgData name="潍涛" userId="d8ee06581e3a3f22" providerId="LiveId" clId="{E577B287-62C3-4850-8AD3-137B20BE2FE4}" dt="2022-10-03T09:31:05.214" v="5446" actId="15"/>
          <ac:spMkLst>
            <pc:docMk/>
            <pc:sldMk cId="1068192931" sldId="335"/>
            <ac:spMk id="2" creationId="{63DD2132-B3D0-EDF8-C5B1-DB4B54C04854}"/>
          </ac:spMkLst>
        </pc:spChg>
      </pc:sldChg>
      <pc:sldChg chg="addSp delSp modSp add mod">
        <pc:chgData name="潍涛" userId="d8ee06581e3a3f22" providerId="LiveId" clId="{E577B287-62C3-4850-8AD3-137B20BE2FE4}" dt="2022-10-03T09:31:24.933" v="5449" actId="1076"/>
        <pc:sldMkLst>
          <pc:docMk/>
          <pc:sldMk cId="714192659" sldId="336"/>
        </pc:sldMkLst>
        <pc:spChg chg="del">
          <ac:chgData name="潍涛" userId="d8ee06581e3a3f22" providerId="LiveId" clId="{E577B287-62C3-4850-8AD3-137B20BE2FE4}" dt="2022-10-03T09:31:19.962" v="5447" actId="22"/>
          <ac:spMkLst>
            <pc:docMk/>
            <pc:sldMk cId="714192659" sldId="336"/>
            <ac:spMk id="2" creationId="{63DD2132-B3D0-EDF8-C5B1-DB4B54C04854}"/>
          </ac:spMkLst>
        </pc:spChg>
        <pc:picChg chg="add mod ord">
          <ac:chgData name="潍涛" userId="d8ee06581e3a3f22" providerId="LiveId" clId="{E577B287-62C3-4850-8AD3-137B20BE2FE4}" dt="2022-10-03T09:31:24.933" v="5449" actId="1076"/>
          <ac:picMkLst>
            <pc:docMk/>
            <pc:sldMk cId="714192659" sldId="336"/>
            <ac:picMk id="5" creationId="{1D1AB179-043C-79A3-E11C-0450ABBD3293}"/>
          </ac:picMkLst>
        </pc:picChg>
      </pc:sldChg>
      <pc:sldChg chg="addSp delSp modSp add mod">
        <pc:chgData name="潍涛" userId="d8ee06581e3a3f22" providerId="LiveId" clId="{E577B287-62C3-4850-8AD3-137B20BE2FE4}" dt="2022-10-03T09:33:10.273" v="5469" actId="1076"/>
        <pc:sldMkLst>
          <pc:docMk/>
          <pc:sldMk cId="3028240136" sldId="337"/>
        </pc:sldMkLst>
        <pc:spChg chg="del">
          <ac:chgData name="潍涛" userId="d8ee06581e3a3f22" providerId="LiveId" clId="{E577B287-62C3-4850-8AD3-137B20BE2FE4}" dt="2022-10-03T09:31:49.982" v="5454"/>
          <ac:spMkLst>
            <pc:docMk/>
            <pc:sldMk cId="3028240136" sldId="337"/>
            <ac:spMk id="2" creationId="{63DD2132-B3D0-EDF8-C5B1-DB4B54C04854}"/>
          </ac:spMkLst>
        </pc:spChg>
        <pc:picChg chg="add del mod">
          <ac:chgData name="潍涛" userId="d8ee06581e3a3f22" providerId="LiveId" clId="{E577B287-62C3-4850-8AD3-137B20BE2FE4}" dt="2022-10-03T09:31:51.578" v="5455" actId="478"/>
          <ac:picMkLst>
            <pc:docMk/>
            <pc:sldMk cId="3028240136" sldId="337"/>
            <ac:picMk id="5" creationId="{8F4BD3E5-1695-65DF-5492-F5E7DC16DC8C}"/>
          </ac:picMkLst>
        </pc:picChg>
        <pc:picChg chg="add mod">
          <ac:chgData name="潍涛" userId="d8ee06581e3a3f22" providerId="LiveId" clId="{E577B287-62C3-4850-8AD3-137B20BE2FE4}" dt="2022-10-03T09:33:10.273" v="5469" actId="1076"/>
          <ac:picMkLst>
            <pc:docMk/>
            <pc:sldMk cId="3028240136" sldId="337"/>
            <ac:picMk id="6" creationId="{0E18D3A3-DA48-BA0F-BA32-FCA35BD888BE}"/>
          </ac:picMkLst>
        </pc:picChg>
        <pc:picChg chg="add mod">
          <ac:chgData name="潍涛" userId="d8ee06581e3a3f22" providerId="LiveId" clId="{E577B287-62C3-4850-8AD3-137B20BE2FE4}" dt="2022-10-03T09:32:47.915" v="5467" actId="1076"/>
          <ac:picMkLst>
            <pc:docMk/>
            <pc:sldMk cId="3028240136" sldId="337"/>
            <ac:picMk id="8" creationId="{0034BFC3-A7A2-40D7-1883-AEB8D6507EB6}"/>
          </ac:picMkLst>
        </pc:picChg>
      </pc:sldChg>
      <pc:sldChg chg="modSp add mod">
        <pc:chgData name="潍涛" userId="d8ee06581e3a3f22" providerId="LiveId" clId="{E577B287-62C3-4850-8AD3-137B20BE2FE4}" dt="2022-10-03T09:33:59.980" v="5486" actId="15"/>
        <pc:sldMkLst>
          <pc:docMk/>
          <pc:sldMk cId="1163369734" sldId="338"/>
        </pc:sldMkLst>
        <pc:spChg chg="mod">
          <ac:chgData name="潍涛" userId="d8ee06581e3a3f22" providerId="LiveId" clId="{E577B287-62C3-4850-8AD3-137B20BE2FE4}" dt="2022-10-03T09:33:59.980" v="5486" actId="15"/>
          <ac:spMkLst>
            <pc:docMk/>
            <pc:sldMk cId="1163369734" sldId="338"/>
            <ac:spMk id="2" creationId="{63DD2132-B3D0-EDF8-C5B1-DB4B54C04854}"/>
          </ac:spMkLst>
        </pc:spChg>
      </pc:sldChg>
      <pc:sldChg chg="modSp add mod">
        <pc:chgData name="潍涛" userId="d8ee06581e3a3f22" providerId="LiveId" clId="{E577B287-62C3-4850-8AD3-137B20BE2FE4}" dt="2022-10-03T09:45:09.682" v="5838" actId="20577"/>
        <pc:sldMkLst>
          <pc:docMk/>
          <pc:sldMk cId="1486527689" sldId="339"/>
        </pc:sldMkLst>
        <pc:spChg chg="mod">
          <ac:chgData name="潍涛" userId="d8ee06581e3a3f22" providerId="LiveId" clId="{E577B287-62C3-4850-8AD3-137B20BE2FE4}" dt="2022-10-03T09:45:09.682" v="5838" actId="20577"/>
          <ac:spMkLst>
            <pc:docMk/>
            <pc:sldMk cId="1486527689" sldId="339"/>
            <ac:spMk id="2" creationId="{63DD2132-B3D0-EDF8-C5B1-DB4B54C04854}"/>
          </ac:spMkLst>
        </pc:spChg>
      </pc:sldChg>
      <pc:sldChg chg="modSp add del mod">
        <pc:chgData name="潍涛" userId="d8ee06581e3a3f22" providerId="LiveId" clId="{E577B287-62C3-4850-8AD3-137B20BE2FE4}" dt="2022-10-03T09:44:04.745" v="5785" actId="47"/>
        <pc:sldMkLst>
          <pc:docMk/>
          <pc:sldMk cId="3832010198" sldId="340"/>
        </pc:sldMkLst>
        <pc:spChg chg="mod">
          <ac:chgData name="潍涛" userId="d8ee06581e3a3f22" providerId="LiveId" clId="{E577B287-62C3-4850-8AD3-137B20BE2FE4}" dt="2022-10-03T09:43:42.251" v="5781" actId="20577"/>
          <ac:spMkLst>
            <pc:docMk/>
            <pc:sldMk cId="3832010198" sldId="340"/>
            <ac:spMk id="2" creationId="{63DD2132-B3D0-EDF8-C5B1-DB4B54C04854}"/>
          </ac:spMkLst>
        </pc:spChg>
      </pc:sldChg>
      <pc:sldChg chg="addSp modSp new mod">
        <pc:chgData name="潍涛" userId="d8ee06581e3a3f22" providerId="LiveId" clId="{E577B287-62C3-4850-8AD3-137B20BE2FE4}" dt="2022-10-03T10:26:02.725" v="5858" actId="14"/>
        <pc:sldMkLst>
          <pc:docMk/>
          <pc:sldMk cId="398338361" sldId="341"/>
        </pc:sldMkLst>
        <pc:spChg chg="mod">
          <ac:chgData name="潍涛" userId="d8ee06581e3a3f22" providerId="LiveId" clId="{E577B287-62C3-4850-8AD3-137B20BE2FE4}" dt="2022-10-03T10:26:02.725" v="5858" actId="14"/>
          <ac:spMkLst>
            <pc:docMk/>
            <pc:sldMk cId="398338361" sldId="341"/>
            <ac:spMk id="2" creationId="{B1F703CD-8DE1-7AC7-E193-F6052A0E9013}"/>
          </ac:spMkLst>
        </pc:spChg>
        <pc:spChg chg="mod">
          <ac:chgData name="潍涛" userId="d8ee06581e3a3f22" providerId="LiveId" clId="{E577B287-62C3-4850-8AD3-137B20BE2FE4}" dt="2022-10-03T09:40:36.303" v="5675" actId="20577"/>
          <ac:spMkLst>
            <pc:docMk/>
            <pc:sldMk cId="398338361" sldId="341"/>
            <ac:spMk id="3" creationId="{FC58C3B7-B980-8851-8210-9B0EF994713C}"/>
          </ac:spMkLst>
        </pc:spChg>
        <pc:picChg chg="add mod">
          <ac:chgData name="潍涛" userId="d8ee06581e3a3f22" providerId="LiveId" clId="{E577B287-62C3-4850-8AD3-137B20BE2FE4}" dt="2022-10-03T09:41:27.621" v="5695" actId="1076"/>
          <ac:picMkLst>
            <pc:docMk/>
            <pc:sldMk cId="398338361" sldId="341"/>
            <ac:picMk id="5" creationId="{8B1DDFF0-DE8A-3289-6CEC-438FE5134F01}"/>
          </ac:picMkLst>
        </pc:picChg>
      </pc:sldChg>
      <pc:sldChg chg="addSp delSp modSp add mod">
        <pc:chgData name="潍涛" userId="d8ee06581e3a3f22" providerId="LiveId" clId="{E577B287-62C3-4850-8AD3-137B20BE2FE4}" dt="2022-10-03T10:26:34.202" v="5867" actId="14100"/>
        <pc:sldMkLst>
          <pc:docMk/>
          <pc:sldMk cId="2325208943" sldId="342"/>
        </pc:sldMkLst>
        <pc:spChg chg="del">
          <ac:chgData name="潍涛" userId="d8ee06581e3a3f22" providerId="LiveId" clId="{E577B287-62C3-4850-8AD3-137B20BE2FE4}" dt="2022-10-03T10:26:18.428" v="5859" actId="22"/>
          <ac:spMkLst>
            <pc:docMk/>
            <pc:sldMk cId="2325208943" sldId="342"/>
            <ac:spMk id="2" creationId="{B1F703CD-8DE1-7AC7-E193-F6052A0E9013}"/>
          </ac:spMkLst>
        </pc:spChg>
        <pc:picChg chg="add mod ord">
          <ac:chgData name="潍涛" userId="d8ee06581e3a3f22" providerId="LiveId" clId="{E577B287-62C3-4850-8AD3-137B20BE2FE4}" dt="2022-10-03T10:26:29.647" v="5864" actId="1076"/>
          <ac:picMkLst>
            <pc:docMk/>
            <pc:sldMk cId="2325208943" sldId="342"/>
            <ac:picMk id="5" creationId="{B0C9B0CD-C0E9-A6A7-84ED-A9B7B1D26513}"/>
          </ac:picMkLst>
        </pc:picChg>
        <pc:picChg chg="add mod">
          <ac:chgData name="潍涛" userId="d8ee06581e3a3f22" providerId="LiveId" clId="{E577B287-62C3-4850-8AD3-137B20BE2FE4}" dt="2022-10-03T10:26:34.202" v="5867" actId="14100"/>
          <ac:picMkLst>
            <pc:docMk/>
            <pc:sldMk cId="2325208943" sldId="342"/>
            <ac:picMk id="7" creationId="{FC52A8F9-55DC-515D-F35E-950A40CC67CC}"/>
          </ac:picMkLst>
        </pc:picChg>
      </pc:sldChg>
      <pc:sldChg chg="addSp modSp add mod">
        <pc:chgData name="潍涛" userId="d8ee06581e3a3f22" providerId="LiveId" clId="{E577B287-62C3-4850-8AD3-137B20BE2FE4}" dt="2022-10-03T10:27:56.676" v="5891" actId="1076"/>
        <pc:sldMkLst>
          <pc:docMk/>
          <pc:sldMk cId="362617575" sldId="343"/>
        </pc:sldMkLst>
        <pc:spChg chg="mod">
          <ac:chgData name="潍涛" userId="d8ee06581e3a3f22" providerId="LiveId" clId="{E577B287-62C3-4850-8AD3-137B20BE2FE4}" dt="2022-10-03T10:27:54.015" v="5889"/>
          <ac:spMkLst>
            <pc:docMk/>
            <pc:sldMk cId="362617575" sldId="343"/>
            <ac:spMk id="2" creationId="{B1F703CD-8DE1-7AC7-E193-F6052A0E9013}"/>
          </ac:spMkLst>
        </pc:spChg>
        <pc:picChg chg="add mod">
          <ac:chgData name="潍涛" userId="d8ee06581e3a3f22" providerId="LiveId" clId="{E577B287-62C3-4850-8AD3-137B20BE2FE4}" dt="2022-10-03T10:27:55.190" v="5890" actId="1076"/>
          <ac:picMkLst>
            <pc:docMk/>
            <pc:sldMk cId="362617575" sldId="343"/>
            <ac:picMk id="5" creationId="{6ED64D64-706D-70DC-EFDA-03A3C33351CC}"/>
          </ac:picMkLst>
        </pc:picChg>
        <pc:picChg chg="add mod">
          <ac:chgData name="潍涛" userId="d8ee06581e3a3f22" providerId="LiveId" clId="{E577B287-62C3-4850-8AD3-137B20BE2FE4}" dt="2022-10-03T10:27:56.676" v="5891" actId="1076"/>
          <ac:picMkLst>
            <pc:docMk/>
            <pc:sldMk cId="362617575" sldId="343"/>
            <ac:picMk id="7" creationId="{787420C1-CC90-500C-F47F-3267EDDB0417}"/>
          </ac:picMkLst>
        </pc:picChg>
      </pc:sldChg>
      <pc:sldChg chg="modSp add mod">
        <pc:chgData name="潍涛" userId="d8ee06581e3a3f22" providerId="LiveId" clId="{E577B287-62C3-4850-8AD3-137B20BE2FE4}" dt="2022-10-03T10:30:04.585" v="5923" actId="15"/>
        <pc:sldMkLst>
          <pc:docMk/>
          <pc:sldMk cId="2675158228" sldId="344"/>
        </pc:sldMkLst>
        <pc:spChg chg="mod">
          <ac:chgData name="潍涛" userId="d8ee06581e3a3f22" providerId="LiveId" clId="{E577B287-62C3-4850-8AD3-137B20BE2FE4}" dt="2022-10-03T10:30:04.585" v="5923" actId="15"/>
          <ac:spMkLst>
            <pc:docMk/>
            <pc:sldMk cId="2675158228" sldId="344"/>
            <ac:spMk id="2" creationId="{B1F703CD-8DE1-7AC7-E193-F6052A0E9013}"/>
          </ac:spMkLst>
        </pc:spChg>
      </pc:sldChg>
      <pc:sldChg chg="add del">
        <pc:chgData name="潍涛" userId="d8ee06581e3a3f22" providerId="LiveId" clId="{E577B287-62C3-4850-8AD3-137B20BE2FE4}" dt="2022-10-03T10:30:21.935" v="5927" actId="47"/>
        <pc:sldMkLst>
          <pc:docMk/>
          <pc:sldMk cId="2547600839" sldId="345"/>
        </pc:sldMkLst>
      </pc:sldChg>
      <pc:sldChg chg="add del">
        <pc:chgData name="潍涛" userId="d8ee06581e3a3f22" providerId="LiveId" clId="{E577B287-62C3-4850-8AD3-137B20BE2FE4}" dt="2022-10-03T10:30:22.527" v="5928" actId="47"/>
        <pc:sldMkLst>
          <pc:docMk/>
          <pc:sldMk cId="4042314037" sldId="346"/>
        </pc:sldMkLst>
      </pc:sldChg>
      <pc:sldChg chg="addSp delSp modSp add mod">
        <pc:chgData name="潍涛" userId="d8ee06581e3a3f22" providerId="LiveId" clId="{E577B287-62C3-4850-8AD3-137B20BE2FE4}" dt="2022-10-03T10:29:43.164" v="5919" actId="1076"/>
        <pc:sldMkLst>
          <pc:docMk/>
          <pc:sldMk cId="1617932506" sldId="347"/>
        </pc:sldMkLst>
        <pc:spChg chg="mod">
          <ac:chgData name="潍涛" userId="d8ee06581e3a3f22" providerId="LiveId" clId="{E577B287-62C3-4850-8AD3-137B20BE2FE4}" dt="2022-10-03T10:28:57.654" v="5907"/>
          <ac:spMkLst>
            <pc:docMk/>
            <pc:sldMk cId="1617932506" sldId="347"/>
            <ac:spMk id="2" creationId="{B1F703CD-8DE1-7AC7-E193-F6052A0E9013}"/>
          </ac:spMkLst>
        </pc:spChg>
        <pc:picChg chg="del">
          <ac:chgData name="潍涛" userId="d8ee06581e3a3f22" providerId="LiveId" clId="{E577B287-62C3-4850-8AD3-137B20BE2FE4}" dt="2022-10-03T10:29:18.177" v="5908" actId="478"/>
          <ac:picMkLst>
            <pc:docMk/>
            <pc:sldMk cId="1617932506" sldId="347"/>
            <ac:picMk id="5" creationId="{6ED64D64-706D-70DC-EFDA-03A3C33351CC}"/>
          </ac:picMkLst>
        </pc:picChg>
        <pc:picChg chg="add mod">
          <ac:chgData name="潍涛" userId="d8ee06581e3a3f22" providerId="LiveId" clId="{E577B287-62C3-4850-8AD3-137B20BE2FE4}" dt="2022-10-03T10:28:41.222" v="5902" actId="1076"/>
          <ac:picMkLst>
            <pc:docMk/>
            <pc:sldMk cId="1617932506" sldId="347"/>
            <ac:picMk id="6" creationId="{3C3C7627-43A5-459D-74E1-3F49D39FE9E9}"/>
          </ac:picMkLst>
        </pc:picChg>
        <pc:picChg chg="del">
          <ac:chgData name="潍涛" userId="d8ee06581e3a3f22" providerId="LiveId" clId="{E577B287-62C3-4850-8AD3-137B20BE2FE4}" dt="2022-10-03T10:29:18.507" v="5909" actId="478"/>
          <ac:picMkLst>
            <pc:docMk/>
            <pc:sldMk cId="1617932506" sldId="347"/>
            <ac:picMk id="7" creationId="{787420C1-CC90-500C-F47F-3267EDDB0417}"/>
          </ac:picMkLst>
        </pc:picChg>
        <pc:picChg chg="add mod">
          <ac:chgData name="潍涛" userId="d8ee06581e3a3f22" providerId="LiveId" clId="{E577B287-62C3-4850-8AD3-137B20BE2FE4}" dt="2022-10-03T10:29:31.650" v="5913" actId="1076"/>
          <ac:picMkLst>
            <pc:docMk/>
            <pc:sldMk cId="1617932506" sldId="347"/>
            <ac:picMk id="9" creationId="{6887FD45-3CBD-1F04-25F1-C57974F65D68}"/>
          </ac:picMkLst>
        </pc:picChg>
        <pc:picChg chg="add mod">
          <ac:chgData name="潍涛" userId="d8ee06581e3a3f22" providerId="LiveId" clId="{E577B287-62C3-4850-8AD3-137B20BE2FE4}" dt="2022-10-03T10:29:43.164" v="5919" actId="1076"/>
          <ac:picMkLst>
            <pc:docMk/>
            <pc:sldMk cId="1617932506" sldId="347"/>
            <ac:picMk id="11" creationId="{80AC18CA-AF15-3068-FC29-4AF748282735}"/>
          </ac:picMkLst>
        </pc:picChg>
      </pc:sldChg>
      <pc:sldChg chg="modSp add mod">
        <pc:chgData name="潍涛" userId="d8ee06581e3a3f22" providerId="LiveId" clId="{E577B287-62C3-4850-8AD3-137B20BE2FE4}" dt="2022-10-03T10:31:48.300" v="6008" actId="20577"/>
        <pc:sldMkLst>
          <pc:docMk/>
          <pc:sldMk cId="1333031242" sldId="348"/>
        </pc:sldMkLst>
        <pc:spChg chg="mod">
          <ac:chgData name="潍涛" userId="d8ee06581e3a3f22" providerId="LiveId" clId="{E577B287-62C3-4850-8AD3-137B20BE2FE4}" dt="2022-10-03T10:31:48.300" v="6008" actId="20577"/>
          <ac:spMkLst>
            <pc:docMk/>
            <pc:sldMk cId="1333031242" sldId="348"/>
            <ac:spMk id="2" creationId="{B1F703CD-8DE1-7AC7-E193-F6052A0E9013}"/>
          </ac:spMkLst>
        </pc:spChg>
        <pc:spChg chg="mod">
          <ac:chgData name="潍涛" userId="d8ee06581e3a3f22" providerId="LiveId" clId="{E577B287-62C3-4850-8AD3-137B20BE2FE4}" dt="2022-10-03T10:30:31.699" v="5947" actId="20577"/>
          <ac:spMkLst>
            <pc:docMk/>
            <pc:sldMk cId="1333031242" sldId="348"/>
            <ac:spMk id="3" creationId="{FC58C3B7-B980-8851-8210-9B0EF994713C}"/>
          </ac:spMkLst>
        </pc:spChg>
      </pc:sldChg>
      <pc:sldChg chg="modSp add mod">
        <pc:chgData name="潍涛" userId="d8ee06581e3a3f22" providerId="LiveId" clId="{E577B287-62C3-4850-8AD3-137B20BE2FE4}" dt="2022-10-03T10:32:09.061" v="6034" actId="20577"/>
        <pc:sldMkLst>
          <pc:docMk/>
          <pc:sldMk cId="3542035661" sldId="349"/>
        </pc:sldMkLst>
        <pc:spChg chg="mod">
          <ac:chgData name="潍涛" userId="d8ee06581e3a3f22" providerId="LiveId" clId="{E577B287-62C3-4850-8AD3-137B20BE2FE4}" dt="2022-10-03T10:32:09.061" v="6034" actId="20577"/>
          <ac:spMkLst>
            <pc:docMk/>
            <pc:sldMk cId="3542035661" sldId="349"/>
            <ac:spMk id="2" creationId="{B1F703CD-8DE1-7AC7-E193-F6052A0E9013}"/>
          </ac:spMkLst>
        </pc:spChg>
      </pc:sldChg>
      <pc:sldChg chg="modSp new mod">
        <pc:chgData name="潍涛" userId="d8ee06581e3a3f22" providerId="LiveId" clId="{E577B287-62C3-4850-8AD3-137B20BE2FE4}" dt="2022-10-03T10:34:05.509" v="6127" actId="20577"/>
        <pc:sldMkLst>
          <pc:docMk/>
          <pc:sldMk cId="1205856950" sldId="350"/>
        </pc:sldMkLst>
        <pc:spChg chg="mod">
          <ac:chgData name="潍涛" userId="d8ee06581e3a3f22" providerId="LiveId" clId="{E577B287-62C3-4850-8AD3-137B20BE2FE4}" dt="2022-10-03T10:34:05.509" v="6127" actId="20577"/>
          <ac:spMkLst>
            <pc:docMk/>
            <pc:sldMk cId="1205856950" sldId="350"/>
            <ac:spMk id="2" creationId="{8D661A8F-936E-BF6D-A358-27D1072FD5DE}"/>
          </ac:spMkLst>
        </pc:spChg>
        <pc:spChg chg="mod">
          <ac:chgData name="潍涛" userId="d8ee06581e3a3f22" providerId="LiveId" clId="{E577B287-62C3-4850-8AD3-137B20BE2FE4}" dt="2022-10-03T10:32:28.391" v="6051" actId="20577"/>
          <ac:spMkLst>
            <pc:docMk/>
            <pc:sldMk cId="1205856950" sldId="350"/>
            <ac:spMk id="3" creationId="{7552D7B5-D04B-12F6-FCF7-7EC145F0083C}"/>
          </ac:spMkLst>
        </pc:spChg>
      </pc:sldChg>
      <pc:sldMasterChg chg="addSldLayout delSldLayout">
        <pc:chgData name="潍涛" userId="d8ee06581e3a3f22" providerId="LiveId" clId="{E577B287-62C3-4850-8AD3-137B20BE2FE4}" dt="2022-10-03T09:25:32.359" v="5234" actId="47"/>
        <pc:sldMasterMkLst>
          <pc:docMk/>
          <pc:sldMasterMk cId="2347190923" sldId="2147483648"/>
        </pc:sldMasterMkLst>
        <pc:sldLayoutChg chg="add del">
          <pc:chgData name="潍涛" userId="d8ee06581e3a3f22" providerId="LiveId" clId="{E577B287-62C3-4850-8AD3-137B20BE2FE4}" dt="2022-10-03T09:25:32.359" v="5234" actId="47"/>
          <pc:sldLayoutMkLst>
            <pc:docMk/>
            <pc:sldMasterMk cId="2347190923" sldId="2147483648"/>
            <pc:sldLayoutMk cId="277580290" sldId="2147483661"/>
          </pc:sldLayoutMkLst>
        </pc:sldLayoutChg>
      </pc:sldMasterChg>
    </pc:docChg>
  </pc:docChgLst>
  <pc:docChgLst>
    <pc:chgData name="何 潍涛" userId="d8ee06581e3a3f22" providerId="LiveId" clId="{2F772F64-9D2F-6744-919E-1FEE34EE8F1A}"/>
    <pc:docChg chg="undo custSel addSld delSld modSld">
      <pc:chgData name="何 潍涛" userId="d8ee06581e3a3f22" providerId="LiveId" clId="{2F772F64-9D2F-6744-919E-1FEE34EE8F1A}" dt="2022-12-12T13:19:11.576" v="9971" actId="5793"/>
      <pc:docMkLst>
        <pc:docMk/>
      </pc:docMkLst>
      <pc:sldChg chg="modSp mod">
        <pc:chgData name="何 潍涛" userId="d8ee06581e3a3f22" providerId="LiveId" clId="{2F772F64-9D2F-6744-919E-1FEE34EE8F1A}" dt="2022-12-11T12:10:32.565" v="3829" actId="20577"/>
        <pc:sldMkLst>
          <pc:docMk/>
          <pc:sldMk cId="1277858325" sldId="292"/>
        </pc:sldMkLst>
        <pc:spChg chg="mod">
          <ac:chgData name="何 潍涛" userId="d8ee06581e3a3f22" providerId="LiveId" clId="{2F772F64-9D2F-6744-919E-1FEE34EE8F1A}" dt="2022-12-11T12:10:32.565" v="3829" actId="20577"/>
          <ac:spMkLst>
            <pc:docMk/>
            <pc:sldMk cId="1277858325" sldId="292"/>
            <ac:spMk id="2" creationId="{4A43FA49-D473-BFBC-B0A2-67CE82428B73}"/>
          </ac:spMkLst>
        </pc:spChg>
      </pc:sldChg>
      <pc:sldChg chg="modSp mod">
        <pc:chgData name="何 潍涛" userId="d8ee06581e3a3f22" providerId="LiveId" clId="{2F772F64-9D2F-6744-919E-1FEE34EE8F1A}" dt="2022-12-12T08:14:59.423" v="6908" actId="20577"/>
        <pc:sldMkLst>
          <pc:docMk/>
          <pc:sldMk cId="663361957" sldId="330"/>
        </pc:sldMkLst>
        <pc:spChg chg="mod">
          <ac:chgData name="何 潍涛" userId="d8ee06581e3a3f22" providerId="LiveId" clId="{2F772F64-9D2F-6744-919E-1FEE34EE8F1A}" dt="2022-12-12T08:14:59.423" v="6908" actId="20577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何 潍涛" userId="d8ee06581e3a3f22" providerId="LiveId" clId="{2F772F64-9D2F-6744-919E-1FEE34EE8F1A}" dt="2022-12-10T13:55:48.279" v="2996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addSp delSp modSp mod">
        <pc:chgData name="何 潍涛" userId="d8ee06581e3a3f22" providerId="LiveId" clId="{2F772F64-9D2F-6744-919E-1FEE34EE8F1A}" dt="2022-12-11T01:32:28.166" v="3562" actId="20577"/>
        <pc:sldMkLst>
          <pc:docMk/>
          <pc:sldMk cId="3082805888" sldId="351"/>
        </pc:sldMkLst>
        <pc:spChg chg="mod">
          <ac:chgData name="何 潍涛" userId="d8ee06581e3a3f22" providerId="LiveId" clId="{2F772F64-9D2F-6744-919E-1FEE34EE8F1A}" dt="2022-12-11T01:32:28.166" v="3562" actId="20577"/>
          <ac:spMkLst>
            <pc:docMk/>
            <pc:sldMk cId="3082805888" sldId="351"/>
            <ac:spMk id="2" creationId="{9046225B-EEBA-9270-B0A2-EB0C9AF6431A}"/>
          </ac:spMkLst>
        </pc:spChg>
        <pc:picChg chg="del">
          <ac:chgData name="何 潍涛" userId="d8ee06581e3a3f22" providerId="LiveId" clId="{2F772F64-9D2F-6744-919E-1FEE34EE8F1A}" dt="2022-12-10T13:39:01.907" v="2709" actId="478"/>
          <ac:picMkLst>
            <pc:docMk/>
            <pc:sldMk cId="3082805888" sldId="351"/>
            <ac:picMk id="5" creationId="{D4C072D9-8884-2D4A-E185-BACE230315C8}"/>
          </ac:picMkLst>
        </pc:picChg>
        <pc:picChg chg="del">
          <ac:chgData name="何 潍涛" userId="d8ee06581e3a3f22" providerId="LiveId" clId="{2F772F64-9D2F-6744-919E-1FEE34EE8F1A}" dt="2022-12-10T13:39:01.382" v="2708" actId="478"/>
          <ac:picMkLst>
            <pc:docMk/>
            <pc:sldMk cId="3082805888" sldId="351"/>
            <ac:picMk id="7" creationId="{E25D234A-A3CF-713D-55FA-39F732AB152A}"/>
          </ac:picMkLst>
        </pc:picChg>
        <pc:picChg chg="add mod">
          <ac:chgData name="何 潍涛" userId="d8ee06581e3a3f22" providerId="LiveId" clId="{2F772F64-9D2F-6744-919E-1FEE34EE8F1A}" dt="2022-12-10T13:56:59.334" v="3012" actId="1076"/>
          <ac:picMkLst>
            <pc:docMk/>
            <pc:sldMk cId="3082805888" sldId="351"/>
            <ac:picMk id="1026" creationId="{99D1307E-089A-990B-1F9E-E09E36C870E5}"/>
          </ac:picMkLst>
        </pc:picChg>
        <pc:picChg chg="add del mod">
          <ac:chgData name="何 潍涛" userId="d8ee06581e3a3f22" providerId="LiveId" clId="{2F772F64-9D2F-6744-919E-1FEE34EE8F1A}" dt="2022-12-10T13:59:57.771" v="3077"/>
          <ac:picMkLst>
            <pc:docMk/>
            <pc:sldMk cId="3082805888" sldId="351"/>
            <ac:picMk id="1028" creationId="{6DB2AE3A-1D9F-8684-3796-F7A3D40B0F6A}"/>
          </ac:picMkLst>
        </pc:picChg>
        <pc:picChg chg="add del mod">
          <ac:chgData name="何 潍涛" userId="d8ee06581e3a3f22" providerId="LiveId" clId="{2F772F64-9D2F-6744-919E-1FEE34EE8F1A}" dt="2022-12-11T01:26:12.818" v="3396" actId="478"/>
          <ac:picMkLst>
            <pc:docMk/>
            <pc:sldMk cId="3082805888" sldId="351"/>
            <ac:picMk id="1030" creationId="{0EECE127-575B-806F-10F8-6215A2AFD4D1}"/>
          </ac:picMkLst>
        </pc:picChg>
        <pc:picChg chg="add mod">
          <ac:chgData name="何 潍涛" userId="d8ee06581e3a3f22" providerId="LiveId" clId="{2F772F64-9D2F-6744-919E-1FEE34EE8F1A}" dt="2022-12-11T01:27:43.362" v="3409" actId="14100"/>
          <ac:picMkLst>
            <pc:docMk/>
            <pc:sldMk cId="3082805888" sldId="351"/>
            <ac:picMk id="1032" creationId="{C8DC09CF-1167-04F1-1A0A-2BAABA35F06B}"/>
          </ac:picMkLst>
        </pc:picChg>
        <pc:picChg chg="add mod">
          <ac:chgData name="何 潍涛" userId="d8ee06581e3a3f22" providerId="LiveId" clId="{2F772F64-9D2F-6744-919E-1FEE34EE8F1A}" dt="2022-12-11T01:29:31.093" v="3468" actId="1076"/>
          <ac:picMkLst>
            <pc:docMk/>
            <pc:sldMk cId="3082805888" sldId="351"/>
            <ac:picMk id="1034" creationId="{AD411A1C-CA83-B564-A164-9337F4620CCA}"/>
          </ac:picMkLst>
        </pc:picChg>
      </pc:sldChg>
      <pc:sldChg chg="modSp mod">
        <pc:chgData name="何 潍涛" userId="d8ee06581e3a3f22" providerId="LiveId" clId="{2F772F64-9D2F-6744-919E-1FEE34EE8F1A}" dt="2022-12-12T11:06:55.375" v="8256" actId="20577"/>
        <pc:sldMkLst>
          <pc:docMk/>
          <pc:sldMk cId="3182405694" sldId="352"/>
        </pc:sldMkLst>
        <pc:spChg chg="mod">
          <ac:chgData name="何 潍涛" userId="d8ee06581e3a3f22" providerId="LiveId" clId="{2F772F64-9D2F-6744-919E-1FEE34EE8F1A}" dt="2022-12-12T11:06:55.375" v="8256" actId="20577"/>
          <ac:spMkLst>
            <pc:docMk/>
            <pc:sldMk cId="3182405694" sldId="352"/>
            <ac:spMk id="2" creationId="{1DFB37F7-8708-F280-DF14-DE4D41EFE083}"/>
          </ac:spMkLst>
        </pc:spChg>
      </pc:sldChg>
      <pc:sldChg chg="del">
        <pc:chgData name="何 潍涛" userId="d8ee06581e3a3f22" providerId="LiveId" clId="{2F772F64-9D2F-6744-919E-1FEE34EE8F1A}" dt="2022-12-11T12:02:02.775" v="3677" actId="2696"/>
        <pc:sldMkLst>
          <pc:docMk/>
          <pc:sldMk cId="458141242" sldId="353"/>
        </pc:sldMkLst>
      </pc:sldChg>
      <pc:sldChg chg="del">
        <pc:chgData name="何 潍涛" userId="d8ee06581e3a3f22" providerId="LiveId" clId="{2F772F64-9D2F-6744-919E-1FEE34EE8F1A}" dt="2022-12-11T12:02:02.874" v="3678" actId="2696"/>
        <pc:sldMkLst>
          <pc:docMk/>
          <pc:sldMk cId="3447644342" sldId="354"/>
        </pc:sldMkLst>
      </pc:sldChg>
      <pc:sldChg chg="del">
        <pc:chgData name="何 潍涛" userId="d8ee06581e3a3f22" providerId="LiveId" clId="{2F772F64-9D2F-6744-919E-1FEE34EE8F1A}" dt="2022-12-11T12:02:03.066" v="3679" actId="2696"/>
        <pc:sldMkLst>
          <pc:docMk/>
          <pc:sldMk cId="3252106336" sldId="355"/>
        </pc:sldMkLst>
      </pc:sldChg>
      <pc:sldChg chg="modSp del mod">
        <pc:chgData name="何 潍涛" userId="d8ee06581e3a3f22" providerId="LiveId" clId="{2F772F64-9D2F-6744-919E-1FEE34EE8F1A}" dt="2022-12-11T12:02:03.239" v="3680" actId="2696"/>
        <pc:sldMkLst>
          <pc:docMk/>
          <pc:sldMk cId="2129347940" sldId="356"/>
        </pc:sldMkLst>
        <pc:spChg chg="mod">
          <ac:chgData name="何 潍涛" userId="d8ee06581e3a3f22" providerId="LiveId" clId="{2F772F64-9D2F-6744-919E-1FEE34EE8F1A}" dt="2022-11-09T03:19:27.342" v="2203" actId="113"/>
          <ac:spMkLst>
            <pc:docMk/>
            <pc:sldMk cId="2129347940" sldId="356"/>
            <ac:spMk id="2" creationId="{876E1691-A2E7-8E54-A5CD-0A1CEB196457}"/>
          </ac:spMkLst>
        </pc:spChg>
      </pc:sldChg>
      <pc:sldChg chg="del">
        <pc:chgData name="何 潍涛" userId="d8ee06581e3a3f22" providerId="LiveId" clId="{2F772F64-9D2F-6744-919E-1FEE34EE8F1A}" dt="2022-12-11T12:02:03.622" v="3681" actId="2696"/>
        <pc:sldMkLst>
          <pc:docMk/>
          <pc:sldMk cId="3584521429" sldId="357"/>
        </pc:sldMkLst>
      </pc:sldChg>
      <pc:sldChg chg="modSp del mod">
        <pc:chgData name="何 潍涛" userId="d8ee06581e3a3f22" providerId="LiveId" clId="{2F772F64-9D2F-6744-919E-1FEE34EE8F1A}" dt="2022-12-11T12:02:03.777" v="3682" actId="2696"/>
        <pc:sldMkLst>
          <pc:docMk/>
          <pc:sldMk cId="1586822558" sldId="358"/>
        </pc:sldMkLst>
        <pc:spChg chg="mod">
          <ac:chgData name="何 潍涛" userId="d8ee06581e3a3f22" providerId="LiveId" clId="{2F772F64-9D2F-6744-919E-1FEE34EE8F1A}" dt="2022-11-09T02:24:20.732" v="955" actId="20577"/>
          <ac:spMkLst>
            <pc:docMk/>
            <pc:sldMk cId="1586822558" sldId="358"/>
            <ac:spMk id="2" creationId="{87BBB5C7-24E1-42F5-C75A-7DA9447FC96C}"/>
          </ac:spMkLst>
        </pc:spChg>
        <pc:spChg chg="mod">
          <ac:chgData name="何 潍涛" userId="d8ee06581e3a3f22" providerId="LiveId" clId="{2F772F64-9D2F-6744-919E-1FEE34EE8F1A}" dt="2022-11-09T02:22:51.367" v="884"/>
          <ac:spMkLst>
            <pc:docMk/>
            <pc:sldMk cId="1586822558" sldId="358"/>
            <ac:spMk id="3" creationId="{73E3E815-70E2-E5D3-7A53-F0F5FD8EBD3C}"/>
          </ac:spMkLst>
        </pc:spChg>
      </pc:sldChg>
      <pc:sldChg chg="modSp add del mod">
        <pc:chgData name="何 潍涛" userId="d8ee06581e3a3f22" providerId="LiveId" clId="{2F772F64-9D2F-6744-919E-1FEE34EE8F1A}" dt="2022-12-11T12:02:04.743" v="3684" actId="2696"/>
        <pc:sldMkLst>
          <pc:docMk/>
          <pc:sldMk cId="4153028268" sldId="359"/>
        </pc:sldMkLst>
        <pc:spChg chg="mod">
          <ac:chgData name="何 潍涛" userId="d8ee06581e3a3f22" providerId="LiveId" clId="{2F772F64-9D2F-6744-919E-1FEE34EE8F1A}" dt="2022-11-09T02:46:32.238" v="1254" actId="20577"/>
          <ac:spMkLst>
            <pc:docMk/>
            <pc:sldMk cId="4153028268" sldId="359"/>
            <ac:spMk id="2" creationId="{87BBB5C7-24E1-42F5-C75A-7DA9447FC96C}"/>
          </ac:spMkLst>
        </pc:spChg>
        <pc:spChg chg="mod">
          <ac:chgData name="何 潍涛" userId="d8ee06581e3a3f22" providerId="LiveId" clId="{2F772F64-9D2F-6744-919E-1FEE34EE8F1A}" dt="2022-11-09T02:22:54.582" v="885"/>
          <ac:spMkLst>
            <pc:docMk/>
            <pc:sldMk cId="4153028268" sldId="359"/>
            <ac:spMk id="3" creationId="{73E3E815-70E2-E5D3-7A53-F0F5FD8EBD3C}"/>
          </ac:spMkLst>
        </pc:spChg>
      </pc:sldChg>
      <pc:sldChg chg="addSp delSp modSp add del mod">
        <pc:chgData name="何 潍涛" userId="d8ee06581e3a3f22" providerId="LiveId" clId="{2F772F64-9D2F-6744-919E-1FEE34EE8F1A}" dt="2022-12-11T12:02:03.958" v="3683" actId="2696"/>
        <pc:sldMkLst>
          <pc:docMk/>
          <pc:sldMk cId="986743749" sldId="360"/>
        </pc:sldMkLst>
        <pc:spChg chg="del mod">
          <ac:chgData name="何 潍涛" userId="d8ee06581e3a3f22" providerId="LiveId" clId="{2F772F64-9D2F-6744-919E-1FEE34EE8F1A}" dt="2022-11-09T02:23:21.664" v="888"/>
          <ac:spMkLst>
            <pc:docMk/>
            <pc:sldMk cId="986743749" sldId="360"/>
            <ac:spMk id="2" creationId="{87BBB5C7-24E1-42F5-C75A-7DA9447FC96C}"/>
          </ac:spMkLst>
        </pc:spChg>
        <pc:picChg chg="add mod">
          <ac:chgData name="何 潍涛" userId="d8ee06581e3a3f22" providerId="LiveId" clId="{2F772F64-9D2F-6744-919E-1FEE34EE8F1A}" dt="2022-11-09T02:23:27.596" v="890" actId="1076"/>
          <ac:picMkLst>
            <pc:docMk/>
            <pc:sldMk cId="986743749" sldId="360"/>
            <ac:picMk id="5" creationId="{B74BB41C-6848-96A7-CEEA-46CF697DEF03}"/>
          </ac:picMkLst>
        </pc:picChg>
      </pc:sldChg>
      <pc:sldChg chg="addSp modSp add del mod">
        <pc:chgData name="何 潍涛" userId="d8ee06581e3a3f22" providerId="LiveId" clId="{2F772F64-9D2F-6744-919E-1FEE34EE8F1A}" dt="2022-12-11T12:02:06.796" v="3685" actId="2696"/>
        <pc:sldMkLst>
          <pc:docMk/>
          <pc:sldMk cId="341980743" sldId="361"/>
        </pc:sldMkLst>
        <pc:spChg chg="mod">
          <ac:chgData name="何 潍涛" userId="d8ee06581e3a3f22" providerId="LiveId" clId="{2F772F64-9D2F-6744-919E-1FEE34EE8F1A}" dt="2022-11-09T02:43:47.599" v="994" actId="20577"/>
          <ac:spMkLst>
            <pc:docMk/>
            <pc:sldMk cId="341980743" sldId="361"/>
            <ac:spMk id="2" creationId="{87BBB5C7-24E1-42F5-C75A-7DA9447FC96C}"/>
          </ac:spMkLst>
        </pc:spChg>
        <pc:spChg chg="mod">
          <ac:chgData name="何 潍涛" userId="d8ee06581e3a3f22" providerId="LiveId" clId="{2F772F64-9D2F-6744-919E-1FEE34EE8F1A}" dt="2022-11-09T02:25:24.209" v="967" actId="20577"/>
          <ac:spMkLst>
            <pc:docMk/>
            <pc:sldMk cId="341980743" sldId="361"/>
            <ac:spMk id="3" creationId="{73E3E815-70E2-E5D3-7A53-F0F5FD8EBD3C}"/>
          </ac:spMkLst>
        </pc:spChg>
        <pc:picChg chg="add mod">
          <ac:chgData name="何 潍涛" userId="d8ee06581e3a3f22" providerId="LiveId" clId="{2F772F64-9D2F-6744-919E-1FEE34EE8F1A}" dt="2022-11-09T02:43:50.870" v="995" actId="1076"/>
          <ac:picMkLst>
            <pc:docMk/>
            <pc:sldMk cId="341980743" sldId="361"/>
            <ac:picMk id="5" creationId="{B6C01CF0-7F76-9A20-2679-5B19FB3319FA}"/>
          </ac:picMkLst>
        </pc:picChg>
      </pc:sldChg>
      <pc:sldChg chg="delSp add del mod">
        <pc:chgData name="何 潍涛" userId="d8ee06581e3a3f22" providerId="LiveId" clId="{2F772F64-9D2F-6744-919E-1FEE34EE8F1A}" dt="2022-11-09T02:44:13.561" v="999" actId="2696"/>
        <pc:sldMkLst>
          <pc:docMk/>
          <pc:sldMk cId="4022248679" sldId="362"/>
        </pc:sldMkLst>
        <pc:picChg chg="del">
          <ac:chgData name="何 潍涛" userId="d8ee06581e3a3f22" providerId="LiveId" clId="{2F772F64-9D2F-6744-919E-1FEE34EE8F1A}" dt="2022-11-09T02:44:05.068" v="997" actId="478"/>
          <ac:picMkLst>
            <pc:docMk/>
            <pc:sldMk cId="4022248679" sldId="362"/>
            <ac:picMk id="5" creationId="{B6C01CF0-7F76-9A20-2679-5B19FB3319FA}"/>
          </ac:picMkLst>
        </pc:picChg>
      </pc:sldChg>
      <pc:sldChg chg="addSp delSp modSp new mod">
        <pc:chgData name="何 潍涛" userId="d8ee06581e3a3f22" providerId="LiveId" clId="{2F772F64-9D2F-6744-919E-1FEE34EE8F1A}" dt="2022-12-12T08:05:25.847" v="6615" actId="20577"/>
        <pc:sldMkLst>
          <pc:docMk/>
          <pc:sldMk cId="2627308463" sldId="363"/>
        </pc:sldMkLst>
        <pc:spChg chg="del">
          <ac:chgData name="何 潍涛" userId="d8ee06581e3a3f22" providerId="LiveId" clId="{2F772F64-9D2F-6744-919E-1FEE34EE8F1A}" dt="2022-11-09T02:47:27.611" v="1255"/>
          <ac:spMkLst>
            <pc:docMk/>
            <pc:sldMk cId="2627308463" sldId="363"/>
            <ac:spMk id="2" creationId="{5967D04B-E4DA-54F1-0DE6-D2B671CFA577}"/>
          </ac:spMkLst>
        </pc:spChg>
        <pc:spChg chg="mod">
          <ac:chgData name="何 潍涛" userId="d8ee06581e3a3f22" providerId="LiveId" clId="{2F772F64-9D2F-6744-919E-1FEE34EE8F1A}" dt="2022-12-11T12:02:25.921" v="3706" actId="20577"/>
          <ac:spMkLst>
            <pc:docMk/>
            <pc:sldMk cId="2627308463" sldId="363"/>
            <ac:spMk id="3" creationId="{A27A83EA-3DF2-7391-B171-4EBB8103AA76}"/>
          </ac:spMkLst>
        </pc:spChg>
        <pc:spChg chg="add mod">
          <ac:chgData name="何 潍涛" userId="d8ee06581e3a3f22" providerId="LiveId" clId="{2F772F64-9D2F-6744-919E-1FEE34EE8F1A}" dt="2022-12-12T08:05:25.847" v="6615" actId="20577"/>
          <ac:spMkLst>
            <pc:docMk/>
            <pc:sldMk cId="2627308463" sldId="363"/>
            <ac:spMk id="7" creationId="{7E2A06E8-A034-6905-9D1A-70E233AFB16D}"/>
          </ac:spMkLst>
        </pc:spChg>
        <pc:picChg chg="add del mod">
          <ac:chgData name="何 潍涛" userId="d8ee06581e3a3f22" providerId="LiveId" clId="{2F772F64-9D2F-6744-919E-1FEE34EE8F1A}" dt="2022-11-09T02:47:34.433" v="1257" actId="478"/>
          <ac:picMkLst>
            <pc:docMk/>
            <pc:sldMk cId="2627308463" sldId="363"/>
            <ac:picMk id="5" creationId="{83F61B20-83E8-4C7D-48E2-7C907660E128}"/>
          </ac:picMkLst>
        </pc:picChg>
        <pc:picChg chg="add del mod">
          <ac:chgData name="何 潍涛" userId="d8ee06581e3a3f22" providerId="LiveId" clId="{2F772F64-9D2F-6744-919E-1FEE34EE8F1A}" dt="2022-12-11T12:02:08.952" v="3686" actId="478"/>
          <ac:picMkLst>
            <pc:docMk/>
            <pc:sldMk cId="2627308463" sldId="363"/>
            <ac:picMk id="8" creationId="{368256B1-8673-D5E1-1E22-F1A6295A07F5}"/>
          </ac:picMkLst>
        </pc:picChg>
      </pc:sldChg>
      <pc:sldChg chg="modSp add mod">
        <pc:chgData name="何 潍涛" userId="d8ee06581e3a3f22" providerId="LiveId" clId="{2F772F64-9D2F-6744-919E-1FEE34EE8F1A}" dt="2022-12-11T12:27:23.866" v="4407" actId="20577"/>
        <pc:sldMkLst>
          <pc:docMk/>
          <pc:sldMk cId="1617826934" sldId="364"/>
        </pc:sldMkLst>
        <pc:spChg chg="mod">
          <ac:chgData name="何 潍涛" userId="d8ee06581e3a3f22" providerId="LiveId" clId="{2F772F64-9D2F-6744-919E-1FEE34EE8F1A}" dt="2022-12-11T12:27:23.866" v="4407" actId="20577"/>
          <ac:spMkLst>
            <pc:docMk/>
            <pc:sldMk cId="1617826934" sldId="364"/>
            <ac:spMk id="7" creationId="{7E2A06E8-A034-6905-9D1A-70E233AFB16D}"/>
          </ac:spMkLst>
        </pc:spChg>
      </pc:sldChg>
      <pc:sldChg chg="addSp delSp modSp add del mod">
        <pc:chgData name="何 潍涛" userId="d8ee06581e3a3f22" providerId="LiveId" clId="{2F772F64-9D2F-6744-919E-1FEE34EE8F1A}" dt="2022-11-09T02:53:23.588" v="1818" actId="2696"/>
        <pc:sldMkLst>
          <pc:docMk/>
          <pc:sldMk cId="2405704479" sldId="364"/>
        </pc:sldMkLst>
        <pc:spChg chg="add del mod">
          <ac:chgData name="何 潍涛" userId="d8ee06581e3a3f22" providerId="LiveId" clId="{2F772F64-9D2F-6744-919E-1FEE34EE8F1A}" dt="2022-11-09T02:51:28.657" v="1788" actId="478"/>
          <ac:spMkLst>
            <pc:docMk/>
            <pc:sldMk cId="2405704479" sldId="364"/>
            <ac:spMk id="7" creationId="{9A463FEB-FB1B-661F-50AB-46CAB71D4594}"/>
          </ac:spMkLst>
        </pc:spChg>
        <pc:spChg chg="add del mod">
          <ac:chgData name="何 潍涛" userId="d8ee06581e3a3f22" providerId="LiveId" clId="{2F772F64-9D2F-6744-919E-1FEE34EE8F1A}" dt="2022-11-09T02:52:04.995" v="1792" actId="478"/>
          <ac:spMkLst>
            <pc:docMk/>
            <pc:sldMk cId="2405704479" sldId="364"/>
            <ac:spMk id="9" creationId="{E71DAF69-0399-50E7-0022-9ED3B394993F}"/>
          </ac:spMkLst>
        </pc:spChg>
        <pc:picChg chg="add mod">
          <ac:chgData name="何 潍涛" userId="d8ee06581e3a3f22" providerId="LiveId" clId="{2F772F64-9D2F-6744-919E-1FEE34EE8F1A}" dt="2022-11-09T02:52:08.510" v="1793" actId="1076"/>
          <ac:picMkLst>
            <pc:docMk/>
            <pc:sldMk cId="2405704479" sldId="364"/>
            <ac:picMk id="4" creationId="{1C8A2656-BBB3-44DE-34A7-C031F41CFF89}"/>
          </ac:picMkLst>
        </pc:picChg>
        <pc:picChg chg="del">
          <ac:chgData name="何 潍涛" userId="d8ee06581e3a3f22" providerId="LiveId" clId="{2F772F64-9D2F-6744-919E-1FEE34EE8F1A}" dt="2022-11-09T02:51:08.206" v="1780" actId="478"/>
          <ac:picMkLst>
            <pc:docMk/>
            <pc:sldMk cId="2405704479" sldId="364"/>
            <ac:picMk id="5" creationId="{83F61B20-83E8-4C7D-48E2-7C907660E128}"/>
          </ac:picMkLst>
        </pc:picChg>
        <pc:picChg chg="add mod">
          <ac:chgData name="何 潍涛" userId="d8ee06581e3a3f22" providerId="LiveId" clId="{2F772F64-9D2F-6744-919E-1FEE34EE8F1A}" dt="2022-11-09T02:52:26.268" v="1807" actId="1076"/>
          <ac:picMkLst>
            <pc:docMk/>
            <pc:sldMk cId="2405704479" sldId="364"/>
            <ac:picMk id="10" creationId="{0121620E-0868-B4E5-322B-633D75EDECAD}"/>
          </ac:picMkLst>
        </pc:picChg>
      </pc:sldChg>
      <pc:sldChg chg="modSp add mod">
        <pc:chgData name="何 潍涛" userId="d8ee06581e3a3f22" providerId="LiveId" clId="{2F772F64-9D2F-6744-919E-1FEE34EE8F1A}" dt="2022-12-11T13:07:46.726" v="5004" actId="20577"/>
        <pc:sldMkLst>
          <pc:docMk/>
          <pc:sldMk cId="2719736954" sldId="365"/>
        </pc:sldMkLst>
        <pc:spChg chg="mod">
          <ac:chgData name="何 潍涛" userId="d8ee06581e3a3f22" providerId="LiveId" clId="{2F772F64-9D2F-6744-919E-1FEE34EE8F1A}" dt="2022-12-11T12:26:49.261" v="4401" actId="20577"/>
          <ac:spMkLst>
            <pc:docMk/>
            <pc:sldMk cId="2719736954" sldId="365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1T13:07:46.726" v="5004" actId="20577"/>
          <ac:spMkLst>
            <pc:docMk/>
            <pc:sldMk cId="2719736954" sldId="365"/>
            <ac:spMk id="7" creationId="{7E2A06E8-A034-6905-9D1A-70E233AFB16D}"/>
          </ac:spMkLst>
        </pc:spChg>
      </pc:sldChg>
      <pc:sldChg chg="addSp delSp modSp add del mod">
        <pc:chgData name="何 潍涛" userId="d8ee06581e3a3f22" providerId="LiveId" clId="{2F772F64-9D2F-6744-919E-1FEE34EE8F1A}" dt="2022-12-10T13:20:09.940" v="2661" actId="2696"/>
        <pc:sldMkLst>
          <pc:docMk/>
          <pc:sldMk cId="2860923190" sldId="365"/>
        </pc:sldMkLst>
        <pc:spChg chg="mod">
          <ac:chgData name="何 潍涛" userId="d8ee06581e3a3f22" providerId="LiveId" clId="{2F772F64-9D2F-6744-919E-1FEE34EE8F1A}" dt="2022-11-09T02:56:13.727" v="1950" actId="20577"/>
          <ac:spMkLst>
            <pc:docMk/>
            <pc:sldMk cId="2860923190" sldId="365"/>
            <ac:spMk id="7" creationId="{7E2A06E8-A034-6905-9D1A-70E233AFB16D}"/>
          </ac:spMkLst>
        </pc:spChg>
        <pc:picChg chg="add mod">
          <ac:chgData name="何 潍涛" userId="d8ee06581e3a3f22" providerId="LiveId" clId="{2F772F64-9D2F-6744-919E-1FEE34EE8F1A}" dt="2022-11-09T02:52:59.435" v="1811" actId="1076"/>
          <ac:picMkLst>
            <pc:docMk/>
            <pc:sldMk cId="2860923190" sldId="365"/>
            <ac:picMk id="2" creationId="{29CEF93C-DEFB-905B-7B93-F6F681533FF1}"/>
          </ac:picMkLst>
        </pc:picChg>
        <pc:picChg chg="del">
          <ac:chgData name="何 潍涛" userId="d8ee06581e3a3f22" providerId="LiveId" clId="{2F772F64-9D2F-6744-919E-1FEE34EE8F1A}" dt="2022-11-09T02:52:14.640" v="1795" actId="478"/>
          <ac:picMkLst>
            <pc:docMk/>
            <pc:sldMk cId="2860923190" sldId="365"/>
            <ac:picMk id="8" creationId="{368256B1-8673-D5E1-1E22-F1A6295A07F5}"/>
          </ac:picMkLst>
        </pc:picChg>
      </pc:sldChg>
      <pc:sldChg chg="addSp delSp modSp add del mod">
        <pc:chgData name="何 潍涛" userId="d8ee06581e3a3f22" providerId="LiveId" clId="{2F772F64-9D2F-6744-919E-1FEE34EE8F1A}" dt="2022-12-10T13:20:10.131" v="2662" actId="2696"/>
        <pc:sldMkLst>
          <pc:docMk/>
          <pc:sldMk cId="2864146821" sldId="366"/>
        </pc:sldMkLst>
        <pc:spChg chg="mod">
          <ac:chgData name="何 潍涛" userId="d8ee06581e3a3f22" providerId="LiveId" clId="{2F772F64-9D2F-6744-919E-1FEE34EE8F1A}" dt="2022-11-09T02:57:09.955" v="2114" actId="20577"/>
          <ac:spMkLst>
            <pc:docMk/>
            <pc:sldMk cId="2864146821" sldId="366"/>
            <ac:spMk id="7" creationId="{7E2A06E8-A034-6905-9D1A-70E233AFB16D}"/>
          </ac:spMkLst>
        </pc:spChg>
        <pc:picChg chg="del">
          <ac:chgData name="何 潍涛" userId="d8ee06581e3a3f22" providerId="LiveId" clId="{2F772F64-9D2F-6744-919E-1FEE34EE8F1A}" dt="2022-11-09T02:53:09.065" v="1813" actId="478"/>
          <ac:picMkLst>
            <pc:docMk/>
            <pc:sldMk cId="2864146821" sldId="366"/>
            <ac:picMk id="2" creationId="{29CEF93C-DEFB-905B-7B93-F6F681533FF1}"/>
          </ac:picMkLst>
        </pc:picChg>
        <pc:picChg chg="add mod">
          <ac:chgData name="何 潍涛" userId="d8ee06581e3a3f22" providerId="LiveId" clId="{2F772F64-9D2F-6744-919E-1FEE34EE8F1A}" dt="2022-11-09T02:53:22.039" v="1817" actId="1076"/>
          <ac:picMkLst>
            <pc:docMk/>
            <pc:sldMk cId="2864146821" sldId="366"/>
            <ac:picMk id="4" creationId="{BAE42594-583A-D853-66C5-1E8489E01B86}"/>
          </ac:picMkLst>
        </pc:picChg>
      </pc:sldChg>
      <pc:sldChg chg="addSp delSp modSp add mod">
        <pc:chgData name="何 潍涛" userId="d8ee06581e3a3f22" providerId="LiveId" clId="{2F772F64-9D2F-6744-919E-1FEE34EE8F1A}" dt="2022-12-12T12:20:11.629" v="8901" actId="20577"/>
        <pc:sldMkLst>
          <pc:docMk/>
          <pc:sldMk cId="3284881807" sldId="366"/>
        </pc:sldMkLst>
        <pc:spChg chg="mod">
          <ac:chgData name="何 潍涛" userId="d8ee06581e3a3f22" providerId="LiveId" clId="{2F772F64-9D2F-6744-919E-1FEE34EE8F1A}" dt="2022-12-12T12:20:11.629" v="8901" actId="20577"/>
          <ac:spMkLst>
            <pc:docMk/>
            <pc:sldMk cId="3284881807" sldId="366"/>
            <ac:spMk id="3" creationId="{A27A83EA-3DF2-7391-B171-4EBB8103AA76}"/>
          </ac:spMkLst>
        </pc:spChg>
        <pc:spChg chg="add del">
          <ac:chgData name="何 潍涛" userId="d8ee06581e3a3f22" providerId="LiveId" clId="{2F772F64-9D2F-6744-919E-1FEE34EE8F1A}" dt="2022-12-11T13:57:00.944" v="5167" actId="478"/>
          <ac:spMkLst>
            <pc:docMk/>
            <pc:sldMk cId="3284881807" sldId="366"/>
            <ac:spMk id="4" creationId="{A6B236B8-7133-6101-C1D7-3F9B918E007D}"/>
          </ac:spMkLst>
        </pc:spChg>
        <pc:spChg chg="mod">
          <ac:chgData name="何 潍涛" userId="d8ee06581e3a3f22" providerId="LiveId" clId="{2F772F64-9D2F-6744-919E-1FEE34EE8F1A}" dt="2022-12-12T08:13:55.193" v="6907" actId="20577"/>
          <ac:spMkLst>
            <pc:docMk/>
            <pc:sldMk cId="3284881807" sldId="366"/>
            <ac:spMk id="7" creationId="{7E2A06E8-A034-6905-9D1A-70E233AFB16D}"/>
          </ac:spMkLst>
        </pc:spChg>
      </pc:sldChg>
      <pc:sldChg chg="modSp add mod">
        <pc:chgData name="何 潍涛" userId="d8ee06581e3a3f22" providerId="LiveId" clId="{2F772F64-9D2F-6744-919E-1FEE34EE8F1A}" dt="2022-12-12T12:20:14.757" v="8903" actId="20577"/>
        <pc:sldMkLst>
          <pc:docMk/>
          <pc:sldMk cId="2778094993" sldId="367"/>
        </pc:sldMkLst>
        <pc:spChg chg="mod">
          <ac:chgData name="何 潍涛" userId="d8ee06581e3a3f22" providerId="LiveId" clId="{2F772F64-9D2F-6744-919E-1FEE34EE8F1A}" dt="2022-12-12T12:20:14.757" v="8903" actId="20577"/>
          <ac:spMkLst>
            <pc:docMk/>
            <pc:sldMk cId="2778094993" sldId="367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1T14:12:44.236" v="6043" actId="20577"/>
          <ac:spMkLst>
            <pc:docMk/>
            <pc:sldMk cId="2778094993" sldId="367"/>
            <ac:spMk id="7" creationId="{7E2A06E8-A034-6905-9D1A-70E233AFB16D}"/>
          </ac:spMkLst>
        </pc:spChg>
      </pc:sldChg>
      <pc:sldChg chg="modSp add del mod">
        <pc:chgData name="何 潍涛" userId="d8ee06581e3a3f22" providerId="LiveId" clId="{2F772F64-9D2F-6744-919E-1FEE34EE8F1A}" dt="2022-11-09T03:16:29.327" v="2159" actId="2696"/>
        <pc:sldMkLst>
          <pc:docMk/>
          <pc:sldMk cId="3684092390" sldId="367"/>
        </pc:sldMkLst>
        <pc:spChg chg="mod">
          <ac:chgData name="何 潍涛" userId="d8ee06581e3a3f22" providerId="LiveId" clId="{2F772F64-9D2F-6744-919E-1FEE34EE8F1A}" dt="2022-11-09T02:59:16.705" v="2156" actId="20577"/>
          <ac:spMkLst>
            <pc:docMk/>
            <pc:sldMk cId="3684092390" sldId="367"/>
            <ac:spMk id="3" creationId="{A27A83EA-3DF2-7391-B171-4EBB8103AA76}"/>
          </ac:spMkLst>
        </pc:spChg>
      </pc:sldChg>
      <pc:sldChg chg="delSp modSp add del mod">
        <pc:chgData name="何 潍涛" userId="d8ee06581e3a3f22" providerId="LiveId" clId="{2F772F64-9D2F-6744-919E-1FEE34EE8F1A}" dt="2022-12-10T13:20:10.348" v="2663" actId="2696"/>
        <pc:sldMkLst>
          <pc:docMk/>
          <pc:sldMk cId="892270882" sldId="368"/>
        </pc:sldMkLst>
        <pc:spChg chg="mod">
          <ac:chgData name="何 潍涛" userId="d8ee06581e3a3f22" providerId="LiveId" clId="{2F772F64-9D2F-6744-919E-1FEE34EE8F1A}" dt="2022-11-09T03:24:09.805" v="2580" actId="20577"/>
          <ac:spMkLst>
            <pc:docMk/>
            <pc:sldMk cId="892270882" sldId="368"/>
            <ac:spMk id="7" creationId="{7E2A06E8-A034-6905-9D1A-70E233AFB16D}"/>
          </ac:spMkLst>
        </pc:spChg>
        <pc:picChg chg="del">
          <ac:chgData name="何 潍涛" userId="d8ee06581e3a3f22" providerId="LiveId" clId="{2F772F64-9D2F-6744-919E-1FEE34EE8F1A}" dt="2022-11-09T03:16:21.899" v="2158" actId="478"/>
          <ac:picMkLst>
            <pc:docMk/>
            <pc:sldMk cId="892270882" sldId="368"/>
            <ac:picMk id="4" creationId="{BAE42594-583A-D853-66C5-1E8489E01B86}"/>
          </ac:picMkLst>
        </pc:picChg>
      </pc:sldChg>
      <pc:sldChg chg="modSp add mod">
        <pc:chgData name="何 潍涛" userId="d8ee06581e3a3f22" providerId="LiveId" clId="{2F772F64-9D2F-6744-919E-1FEE34EE8F1A}" dt="2022-12-12T12:20:17.504" v="8905" actId="20577"/>
        <pc:sldMkLst>
          <pc:docMk/>
          <pc:sldMk cId="2930837499" sldId="368"/>
        </pc:sldMkLst>
        <pc:spChg chg="mod">
          <ac:chgData name="何 潍涛" userId="d8ee06581e3a3f22" providerId="LiveId" clId="{2F772F64-9D2F-6744-919E-1FEE34EE8F1A}" dt="2022-12-12T12:20:17.504" v="8905" actId="20577"/>
          <ac:spMkLst>
            <pc:docMk/>
            <pc:sldMk cId="2930837499" sldId="368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1:56:28.718" v="8847" actId="207"/>
          <ac:spMkLst>
            <pc:docMk/>
            <pc:sldMk cId="2930837499" sldId="368"/>
            <ac:spMk id="7" creationId="{7E2A06E8-A034-6905-9D1A-70E233AFB16D}"/>
          </ac:spMkLst>
        </pc:spChg>
      </pc:sldChg>
      <pc:sldChg chg="modSp add del mod">
        <pc:chgData name="何 潍涛" userId="d8ee06581e3a3f22" providerId="LiveId" clId="{2F772F64-9D2F-6744-919E-1FEE34EE8F1A}" dt="2022-12-10T13:20:10.695" v="2664" actId="2696"/>
        <pc:sldMkLst>
          <pc:docMk/>
          <pc:sldMk cId="937662875" sldId="369"/>
        </pc:sldMkLst>
        <pc:spChg chg="mod">
          <ac:chgData name="何 潍涛" userId="d8ee06581e3a3f22" providerId="LiveId" clId="{2F772F64-9D2F-6744-919E-1FEE34EE8F1A}" dt="2022-11-09T03:28:16.080" v="2624" actId="20577"/>
          <ac:spMkLst>
            <pc:docMk/>
            <pc:sldMk cId="937662875" sldId="369"/>
            <ac:spMk id="7" creationId="{7E2A06E8-A034-6905-9D1A-70E233AFB16D}"/>
          </ac:spMkLst>
        </pc:spChg>
      </pc:sldChg>
      <pc:sldChg chg="addSp delSp modSp add mod">
        <pc:chgData name="何 潍涛" userId="d8ee06581e3a3f22" providerId="LiveId" clId="{2F772F64-9D2F-6744-919E-1FEE34EE8F1A}" dt="2022-12-12T12:20:19.717" v="8907" actId="20577"/>
        <pc:sldMkLst>
          <pc:docMk/>
          <pc:sldMk cId="1999967844" sldId="369"/>
        </pc:sldMkLst>
        <pc:spChg chg="mod">
          <ac:chgData name="何 潍涛" userId="d8ee06581e3a3f22" providerId="LiveId" clId="{2F772F64-9D2F-6744-919E-1FEE34EE8F1A}" dt="2022-12-12T12:20:19.717" v="8907" actId="20577"/>
          <ac:spMkLst>
            <pc:docMk/>
            <pc:sldMk cId="1999967844" sldId="369"/>
            <ac:spMk id="3" creationId="{A27A83EA-3DF2-7391-B171-4EBB8103AA76}"/>
          </ac:spMkLst>
        </pc:spChg>
        <pc:spChg chg="del mod">
          <ac:chgData name="何 潍涛" userId="d8ee06581e3a3f22" providerId="LiveId" clId="{2F772F64-9D2F-6744-919E-1FEE34EE8F1A}" dt="2022-12-12T03:28:04.380" v="6578"/>
          <ac:spMkLst>
            <pc:docMk/>
            <pc:sldMk cId="1999967844" sldId="369"/>
            <ac:spMk id="7" creationId="{7E2A06E8-A034-6905-9D1A-70E233AFB16D}"/>
          </ac:spMkLst>
        </pc:spChg>
        <pc:picChg chg="add mod">
          <ac:chgData name="何 潍涛" userId="d8ee06581e3a3f22" providerId="LiveId" clId="{2F772F64-9D2F-6744-919E-1FEE34EE8F1A}" dt="2022-12-12T03:28:04.380" v="6578"/>
          <ac:picMkLst>
            <pc:docMk/>
            <pc:sldMk cId="1999967844" sldId="369"/>
            <ac:picMk id="2" creationId="{B49D8788-E597-D29F-65D0-B76F4A570CA1}"/>
          </ac:picMkLst>
        </pc:picChg>
      </pc:sldChg>
      <pc:sldChg chg="del">
        <pc:chgData name="何 潍涛" userId="d8ee06581e3a3f22" providerId="LiveId" clId="{2F772F64-9D2F-6744-919E-1FEE34EE8F1A}" dt="2022-12-10T13:20:07.211" v="2660" actId="2696"/>
        <pc:sldMkLst>
          <pc:docMk/>
          <pc:sldMk cId="821031411" sldId="370"/>
        </pc:sldMkLst>
      </pc:sldChg>
      <pc:sldChg chg="addSp delSp modSp add mod">
        <pc:chgData name="何 潍涛" userId="d8ee06581e3a3f22" providerId="LiveId" clId="{2F772F64-9D2F-6744-919E-1FEE34EE8F1A}" dt="2022-12-12T12:20:22.267" v="8909" actId="20577"/>
        <pc:sldMkLst>
          <pc:docMk/>
          <pc:sldMk cId="2755210138" sldId="370"/>
        </pc:sldMkLst>
        <pc:spChg chg="mod">
          <ac:chgData name="何 潍涛" userId="d8ee06581e3a3f22" providerId="LiveId" clId="{2F772F64-9D2F-6744-919E-1FEE34EE8F1A}" dt="2022-12-12T12:20:22.267" v="8909" actId="20577"/>
          <ac:spMkLst>
            <pc:docMk/>
            <pc:sldMk cId="2755210138" sldId="370"/>
            <ac:spMk id="3" creationId="{A27A83EA-3DF2-7391-B171-4EBB8103AA76}"/>
          </ac:spMkLst>
        </pc:spChg>
        <pc:spChg chg="add mod">
          <ac:chgData name="何 潍涛" userId="d8ee06581e3a3f22" providerId="LiveId" clId="{2F772F64-9D2F-6744-919E-1FEE34EE8F1A}" dt="2022-12-12T09:00:30.433" v="6935" actId="20577"/>
          <ac:spMkLst>
            <pc:docMk/>
            <pc:sldMk cId="2755210138" sldId="370"/>
            <ac:spMk id="5" creationId="{A63D48FF-9619-FF41-B15A-A41EA4FFE67E}"/>
          </ac:spMkLst>
        </pc:spChg>
        <pc:picChg chg="del">
          <ac:chgData name="何 潍涛" userId="d8ee06581e3a3f22" providerId="LiveId" clId="{2F772F64-9D2F-6744-919E-1FEE34EE8F1A}" dt="2022-12-12T03:34:45.936" v="6588" actId="478"/>
          <ac:picMkLst>
            <pc:docMk/>
            <pc:sldMk cId="2755210138" sldId="370"/>
            <ac:picMk id="2" creationId="{B49D8788-E597-D29F-65D0-B76F4A570CA1}"/>
          </ac:picMkLst>
        </pc:picChg>
      </pc:sldChg>
      <pc:sldChg chg="modSp add mod">
        <pc:chgData name="何 潍涛" userId="d8ee06581e3a3f22" providerId="LiveId" clId="{2F772F64-9D2F-6744-919E-1FEE34EE8F1A}" dt="2022-12-12T12:20:25.144" v="8911" actId="20577"/>
        <pc:sldMkLst>
          <pc:docMk/>
          <pc:sldMk cId="3192869188" sldId="371"/>
        </pc:sldMkLst>
        <pc:spChg chg="mod">
          <ac:chgData name="何 潍涛" userId="d8ee06581e3a3f22" providerId="LiveId" clId="{2F772F64-9D2F-6744-919E-1FEE34EE8F1A}" dt="2022-12-12T12:20:25.144" v="8911" actId="20577"/>
          <ac:spMkLst>
            <pc:docMk/>
            <pc:sldMk cId="3192869188" sldId="371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09:30:51.023" v="7348" actId="15"/>
          <ac:spMkLst>
            <pc:docMk/>
            <pc:sldMk cId="3192869188" sldId="371"/>
            <ac:spMk id="5" creationId="{A63D48FF-9619-FF41-B15A-A41EA4FFE67E}"/>
          </ac:spMkLst>
        </pc:spChg>
      </pc:sldChg>
      <pc:sldChg chg="modSp add mod">
        <pc:chgData name="何 潍涛" userId="d8ee06581e3a3f22" providerId="LiveId" clId="{2F772F64-9D2F-6744-919E-1FEE34EE8F1A}" dt="2022-12-12T13:19:11.576" v="9971" actId="5793"/>
        <pc:sldMkLst>
          <pc:docMk/>
          <pc:sldMk cId="1231673472" sldId="372"/>
        </pc:sldMkLst>
        <pc:spChg chg="mod">
          <ac:chgData name="何 潍涛" userId="d8ee06581e3a3f22" providerId="LiveId" clId="{2F772F64-9D2F-6744-919E-1FEE34EE8F1A}" dt="2022-12-12T12:20:30.159" v="8913" actId="20577"/>
          <ac:spMkLst>
            <pc:docMk/>
            <pc:sldMk cId="1231673472" sldId="372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3:19:11.576" v="9971" actId="5793"/>
          <ac:spMkLst>
            <pc:docMk/>
            <pc:sldMk cId="1231673472" sldId="372"/>
            <ac:spMk id="5" creationId="{A63D48FF-9619-FF41-B15A-A41EA4FFE67E}"/>
          </ac:spMkLst>
        </pc:spChg>
      </pc:sldChg>
      <pc:sldChg chg="modSp add mod">
        <pc:chgData name="何 潍涛" userId="d8ee06581e3a3f22" providerId="LiveId" clId="{2F772F64-9D2F-6744-919E-1FEE34EE8F1A}" dt="2022-12-12T12:20:32.548" v="8915" actId="20577"/>
        <pc:sldMkLst>
          <pc:docMk/>
          <pc:sldMk cId="917498571" sldId="373"/>
        </pc:sldMkLst>
        <pc:spChg chg="mod">
          <ac:chgData name="何 潍涛" userId="d8ee06581e3a3f22" providerId="LiveId" clId="{2F772F64-9D2F-6744-919E-1FEE34EE8F1A}" dt="2022-12-12T12:20:32.548" v="8915" actId="20577"/>
          <ac:spMkLst>
            <pc:docMk/>
            <pc:sldMk cId="917498571" sldId="373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1:09:26.610" v="8258"/>
          <ac:spMkLst>
            <pc:docMk/>
            <pc:sldMk cId="917498571" sldId="373"/>
            <ac:spMk id="5" creationId="{A63D48FF-9619-FF41-B15A-A41EA4FFE67E}"/>
          </ac:spMkLst>
        </pc:spChg>
      </pc:sldChg>
      <pc:sldChg chg="modSp add mod">
        <pc:chgData name="何 潍涛" userId="d8ee06581e3a3f22" providerId="LiveId" clId="{2F772F64-9D2F-6744-919E-1FEE34EE8F1A}" dt="2022-12-12T12:20:35.249" v="8917" actId="20577"/>
        <pc:sldMkLst>
          <pc:docMk/>
          <pc:sldMk cId="2185470176" sldId="374"/>
        </pc:sldMkLst>
        <pc:spChg chg="mod">
          <ac:chgData name="何 潍涛" userId="d8ee06581e3a3f22" providerId="LiveId" clId="{2F772F64-9D2F-6744-919E-1FEE34EE8F1A}" dt="2022-12-12T12:20:35.249" v="8917" actId="20577"/>
          <ac:spMkLst>
            <pc:docMk/>
            <pc:sldMk cId="2185470176" sldId="374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1:33:48.545" v="8702" actId="20577"/>
          <ac:spMkLst>
            <pc:docMk/>
            <pc:sldMk cId="2185470176" sldId="374"/>
            <ac:spMk id="5" creationId="{A63D48FF-9619-FF41-B15A-A41EA4FFE67E}"/>
          </ac:spMkLst>
        </pc:spChg>
      </pc:sldChg>
      <pc:sldChg chg="addSp delSp modSp add mod">
        <pc:chgData name="何 潍涛" userId="d8ee06581e3a3f22" providerId="LiveId" clId="{2F772F64-9D2F-6744-919E-1FEE34EE8F1A}" dt="2022-12-12T12:20:38.940" v="8919" actId="20577"/>
        <pc:sldMkLst>
          <pc:docMk/>
          <pc:sldMk cId="731466164" sldId="375"/>
        </pc:sldMkLst>
        <pc:spChg chg="mod">
          <ac:chgData name="何 潍涛" userId="d8ee06581e3a3f22" providerId="LiveId" clId="{2F772F64-9D2F-6744-919E-1FEE34EE8F1A}" dt="2022-12-12T12:20:38.940" v="8919" actId="20577"/>
          <ac:spMkLst>
            <pc:docMk/>
            <pc:sldMk cId="731466164" sldId="375"/>
            <ac:spMk id="3" creationId="{A27A83EA-3DF2-7391-B171-4EBB8103AA76}"/>
          </ac:spMkLst>
        </pc:spChg>
        <pc:spChg chg="del mod">
          <ac:chgData name="何 潍涛" userId="d8ee06581e3a3f22" providerId="LiveId" clId="{2F772F64-9D2F-6744-919E-1FEE34EE8F1A}" dt="2022-12-12T11:34:17.766" v="8707"/>
          <ac:spMkLst>
            <pc:docMk/>
            <pc:sldMk cId="731466164" sldId="375"/>
            <ac:spMk id="5" creationId="{A63D48FF-9619-FF41-B15A-A41EA4FFE67E}"/>
          </ac:spMkLst>
        </pc:spChg>
        <pc:picChg chg="add mod">
          <ac:chgData name="何 潍涛" userId="d8ee06581e3a3f22" providerId="LiveId" clId="{2F772F64-9D2F-6744-919E-1FEE34EE8F1A}" dt="2022-12-12T11:34:17.766" v="8707"/>
          <ac:picMkLst>
            <pc:docMk/>
            <pc:sldMk cId="731466164" sldId="375"/>
            <ac:picMk id="2" creationId="{178D5AE1-9566-783A-32F5-511AB88CE926}"/>
          </ac:picMkLst>
        </pc:picChg>
      </pc:sldChg>
      <pc:sldChg chg="addSp delSp modSp add mod">
        <pc:chgData name="何 潍涛" userId="d8ee06581e3a3f22" providerId="LiveId" clId="{2F772F64-9D2F-6744-919E-1FEE34EE8F1A}" dt="2022-12-12T12:20:41.471" v="8921" actId="20577"/>
        <pc:sldMkLst>
          <pc:docMk/>
          <pc:sldMk cId="1954701998" sldId="376"/>
        </pc:sldMkLst>
        <pc:spChg chg="mod">
          <ac:chgData name="何 潍涛" userId="d8ee06581e3a3f22" providerId="LiveId" clId="{2F772F64-9D2F-6744-919E-1FEE34EE8F1A}" dt="2022-12-12T12:20:41.471" v="8921" actId="20577"/>
          <ac:spMkLst>
            <pc:docMk/>
            <pc:sldMk cId="1954701998" sldId="376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1:41:04.989" v="8766" actId="16959"/>
          <ac:spMkLst>
            <pc:docMk/>
            <pc:sldMk cId="1954701998" sldId="376"/>
            <ac:spMk id="5" creationId="{A63D48FF-9619-FF41-B15A-A41EA4FFE67E}"/>
          </ac:spMkLst>
        </pc:spChg>
        <pc:picChg chg="add del mod">
          <ac:chgData name="何 潍涛" userId="d8ee06581e3a3f22" providerId="LiveId" clId="{2F772F64-9D2F-6744-919E-1FEE34EE8F1A}" dt="2022-12-12T11:42:29.521" v="8774" actId="478"/>
          <ac:picMkLst>
            <pc:docMk/>
            <pc:sldMk cId="1954701998" sldId="376"/>
            <ac:picMk id="2" creationId="{4354F56B-F884-FA6F-B685-089CB1B335DC}"/>
          </ac:picMkLst>
        </pc:picChg>
        <pc:picChg chg="add mod">
          <ac:chgData name="何 潍涛" userId="d8ee06581e3a3f22" providerId="LiveId" clId="{2F772F64-9D2F-6744-919E-1FEE34EE8F1A}" dt="2022-12-12T11:43:01.929" v="8779" actId="1076"/>
          <ac:picMkLst>
            <pc:docMk/>
            <pc:sldMk cId="1954701998" sldId="376"/>
            <ac:picMk id="4" creationId="{27E73E5F-FC4A-6C94-23FE-A01C032923A3}"/>
          </ac:picMkLst>
        </pc:picChg>
      </pc:sldChg>
      <pc:sldChg chg="addSp delSp modSp add mod">
        <pc:chgData name="何 潍涛" userId="d8ee06581e3a3f22" providerId="LiveId" clId="{2F772F64-9D2F-6744-919E-1FEE34EE8F1A}" dt="2022-12-12T12:20:44.098" v="8923" actId="20577"/>
        <pc:sldMkLst>
          <pc:docMk/>
          <pc:sldMk cId="2341684402" sldId="377"/>
        </pc:sldMkLst>
        <pc:spChg chg="mod">
          <ac:chgData name="何 潍涛" userId="d8ee06581e3a3f22" providerId="LiveId" clId="{2F772F64-9D2F-6744-919E-1FEE34EE8F1A}" dt="2022-12-12T12:20:44.098" v="8923" actId="20577"/>
          <ac:spMkLst>
            <pc:docMk/>
            <pc:sldMk cId="2341684402" sldId="377"/>
            <ac:spMk id="3" creationId="{A27A83EA-3DF2-7391-B171-4EBB8103AA76}"/>
          </ac:spMkLst>
        </pc:spChg>
        <pc:spChg chg="del">
          <ac:chgData name="何 潍涛" userId="d8ee06581e3a3f22" providerId="LiveId" clId="{2F772F64-9D2F-6744-919E-1FEE34EE8F1A}" dt="2022-12-12T11:42:25.383" v="8773"/>
          <ac:spMkLst>
            <pc:docMk/>
            <pc:sldMk cId="2341684402" sldId="377"/>
            <ac:spMk id="5" creationId="{A63D48FF-9619-FF41-B15A-A41EA4FFE67E}"/>
          </ac:spMkLst>
        </pc:spChg>
        <pc:picChg chg="add mod">
          <ac:chgData name="何 潍涛" userId="d8ee06581e3a3f22" providerId="LiveId" clId="{2F772F64-9D2F-6744-919E-1FEE34EE8F1A}" dt="2022-12-12T11:42:25.383" v="8773"/>
          <ac:picMkLst>
            <pc:docMk/>
            <pc:sldMk cId="2341684402" sldId="377"/>
            <ac:picMk id="2" creationId="{3A9AE382-3750-0BA0-FA80-E949A5456D2E}"/>
          </ac:picMkLst>
        </pc:picChg>
      </pc:sldChg>
      <pc:sldChg chg="addSp modSp add mod">
        <pc:chgData name="何 潍涛" userId="d8ee06581e3a3f22" providerId="LiveId" clId="{2F772F64-9D2F-6744-919E-1FEE34EE8F1A}" dt="2022-12-12T12:20:47.033" v="8925" actId="20577"/>
        <pc:sldMkLst>
          <pc:docMk/>
          <pc:sldMk cId="1361824470" sldId="378"/>
        </pc:sldMkLst>
        <pc:spChg chg="mod">
          <ac:chgData name="何 潍涛" userId="d8ee06581e3a3f22" providerId="LiveId" clId="{2F772F64-9D2F-6744-919E-1FEE34EE8F1A}" dt="2022-12-12T12:20:47.033" v="8925" actId="20577"/>
          <ac:spMkLst>
            <pc:docMk/>
            <pc:sldMk cId="1361824470" sldId="378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1:47:00.313" v="8838"/>
          <ac:spMkLst>
            <pc:docMk/>
            <pc:sldMk cId="1361824470" sldId="378"/>
            <ac:spMk id="5" creationId="{A63D48FF-9619-FF41-B15A-A41EA4FFE67E}"/>
          </ac:spMkLst>
        </pc:spChg>
        <pc:picChg chg="add mod">
          <ac:chgData name="何 潍涛" userId="d8ee06581e3a3f22" providerId="LiveId" clId="{2F772F64-9D2F-6744-919E-1FEE34EE8F1A}" dt="2022-12-12T11:48:46.404" v="8843" actId="1076"/>
          <ac:picMkLst>
            <pc:docMk/>
            <pc:sldMk cId="1361824470" sldId="378"/>
            <ac:picMk id="2" creationId="{2A262FB6-4DE4-B4F8-E174-9E4C04EF4A4A}"/>
          </ac:picMkLst>
        </pc:picChg>
      </pc:sldChg>
      <pc:sldChg chg="addSp delSp modSp add mod">
        <pc:chgData name="何 潍涛" userId="d8ee06581e3a3f22" providerId="LiveId" clId="{2F772F64-9D2F-6744-919E-1FEE34EE8F1A}" dt="2022-12-12T12:20:49.487" v="8927" actId="20577"/>
        <pc:sldMkLst>
          <pc:docMk/>
          <pc:sldMk cId="938501756" sldId="379"/>
        </pc:sldMkLst>
        <pc:spChg chg="mod">
          <ac:chgData name="何 潍涛" userId="d8ee06581e3a3f22" providerId="LiveId" clId="{2F772F64-9D2F-6744-919E-1FEE34EE8F1A}" dt="2022-12-12T12:20:49.487" v="8927" actId="20577"/>
          <ac:spMkLst>
            <pc:docMk/>
            <pc:sldMk cId="938501756" sldId="379"/>
            <ac:spMk id="3" creationId="{A27A83EA-3DF2-7391-B171-4EBB8103AA76}"/>
          </ac:spMkLst>
        </pc:spChg>
        <pc:spChg chg="del">
          <ac:chgData name="何 潍涛" userId="d8ee06581e3a3f22" providerId="LiveId" clId="{2F772F64-9D2F-6744-919E-1FEE34EE8F1A}" dt="2022-12-12T11:49:13.343" v="8846"/>
          <ac:spMkLst>
            <pc:docMk/>
            <pc:sldMk cId="938501756" sldId="379"/>
            <ac:spMk id="5" creationId="{A63D48FF-9619-FF41-B15A-A41EA4FFE67E}"/>
          </ac:spMkLst>
        </pc:spChg>
        <pc:picChg chg="add mod">
          <ac:chgData name="何 潍涛" userId="d8ee06581e3a3f22" providerId="LiveId" clId="{2F772F64-9D2F-6744-919E-1FEE34EE8F1A}" dt="2022-12-12T11:49:13.343" v="8846"/>
          <ac:picMkLst>
            <pc:docMk/>
            <pc:sldMk cId="938501756" sldId="379"/>
            <ac:picMk id="2" creationId="{4F4659D7-2427-FE66-8924-E673CBCB2677}"/>
          </ac:picMkLst>
        </pc:picChg>
      </pc:sldChg>
      <pc:sldChg chg="modSp add mod">
        <pc:chgData name="何 潍涛" userId="d8ee06581e3a3f22" providerId="LiveId" clId="{2F772F64-9D2F-6744-919E-1FEE34EE8F1A}" dt="2022-12-12T12:48:44.454" v="9126" actId="20577"/>
        <pc:sldMkLst>
          <pc:docMk/>
          <pc:sldMk cId="3804832414" sldId="380"/>
        </pc:sldMkLst>
        <pc:spChg chg="mod">
          <ac:chgData name="何 潍涛" userId="d8ee06581e3a3f22" providerId="LiveId" clId="{2F772F64-9D2F-6744-919E-1FEE34EE8F1A}" dt="2022-12-12T12:20:52.935" v="8929" actId="20577"/>
          <ac:spMkLst>
            <pc:docMk/>
            <pc:sldMk cId="3804832414" sldId="380"/>
            <ac:spMk id="3" creationId="{A27A83EA-3DF2-7391-B171-4EBB8103AA76}"/>
          </ac:spMkLst>
        </pc:spChg>
        <pc:spChg chg="mod">
          <ac:chgData name="何 潍涛" userId="d8ee06581e3a3f22" providerId="LiveId" clId="{2F772F64-9D2F-6744-919E-1FEE34EE8F1A}" dt="2022-12-12T12:48:44.454" v="9126" actId="20577"/>
          <ac:spMkLst>
            <pc:docMk/>
            <pc:sldMk cId="3804832414" sldId="380"/>
            <ac:spMk id="5" creationId="{A63D48FF-9619-FF41-B15A-A41EA4FFE67E}"/>
          </ac:spMkLst>
        </pc:spChg>
      </pc:sldChg>
      <pc:sldChg chg="add del">
        <pc:chgData name="何 潍涛" userId="d8ee06581e3a3f22" providerId="LiveId" clId="{2F772F64-9D2F-6744-919E-1FEE34EE8F1A}" dt="2022-12-12T12:05:45.805" v="8848" actId="2696"/>
        <pc:sldMkLst>
          <pc:docMk/>
          <pc:sldMk cId="3285003688" sldId="381"/>
        </pc:sldMkLst>
      </pc:sldChg>
      <pc:sldChg chg="addSp delSp modSp add mod">
        <pc:chgData name="何 潍涛" userId="d8ee06581e3a3f22" providerId="LiveId" clId="{2F772F64-9D2F-6744-919E-1FEE34EE8F1A}" dt="2022-12-12T12:20:56.402" v="8931" actId="20577"/>
        <pc:sldMkLst>
          <pc:docMk/>
          <pc:sldMk cId="3751796363" sldId="381"/>
        </pc:sldMkLst>
        <pc:spChg chg="mod">
          <ac:chgData name="何 潍涛" userId="d8ee06581e3a3f22" providerId="LiveId" clId="{2F772F64-9D2F-6744-919E-1FEE34EE8F1A}" dt="2022-12-12T12:20:56.402" v="8931" actId="20577"/>
          <ac:spMkLst>
            <pc:docMk/>
            <pc:sldMk cId="3751796363" sldId="381"/>
            <ac:spMk id="3" creationId="{A27A83EA-3DF2-7391-B171-4EBB8103AA76}"/>
          </ac:spMkLst>
        </pc:spChg>
        <pc:spChg chg="del mod">
          <ac:chgData name="何 潍涛" userId="d8ee06581e3a3f22" providerId="LiveId" clId="{2F772F64-9D2F-6744-919E-1FEE34EE8F1A}" dt="2022-12-12T12:19:31.542" v="8897"/>
          <ac:spMkLst>
            <pc:docMk/>
            <pc:sldMk cId="3751796363" sldId="381"/>
            <ac:spMk id="5" creationId="{A63D48FF-9619-FF41-B15A-A41EA4FFE67E}"/>
          </ac:spMkLst>
        </pc:spChg>
        <pc:picChg chg="add mod">
          <ac:chgData name="何 潍涛" userId="d8ee06581e3a3f22" providerId="LiveId" clId="{2F772F64-9D2F-6744-919E-1FEE34EE8F1A}" dt="2022-12-12T12:19:31.542" v="8897"/>
          <ac:picMkLst>
            <pc:docMk/>
            <pc:sldMk cId="3751796363" sldId="381"/>
            <ac:picMk id="2" creationId="{3DF88B1D-02A5-1832-B493-B40EACAE2627}"/>
          </ac:picMkLst>
        </pc:picChg>
      </pc:sldChg>
      <pc:sldChg chg="addSp delSp modSp add mod">
        <pc:chgData name="何 潍涛" userId="d8ee06581e3a3f22" providerId="LiveId" clId="{2F772F64-9D2F-6744-919E-1FEE34EE8F1A}" dt="2022-12-12T12:55:41.617" v="9811" actId="20577"/>
        <pc:sldMkLst>
          <pc:docMk/>
          <pc:sldMk cId="1931778500" sldId="382"/>
        </pc:sldMkLst>
        <pc:spChg chg="mod">
          <ac:chgData name="何 潍涛" userId="d8ee06581e3a3f22" providerId="LiveId" clId="{2F772F64-9D2F-6744-919E-1FEE34EE8F1A}" dt="2022-12-12T12:21:06.454" v="8948" actId="20577"/>
          <ac:spMkLst>
            <pc:docMk/>
            <pc:sldMk cId="1931778500" sldId="382"/>
            <ac:spMk id="3" creationId="{A27A83EA-3DF2-7391-B171-4EBB8103AA76}"/>
          </ac:spMkLst>
        </pc:spChg>
        <pc:spChg chg="add mod">
          <ac:chgData name="何 潍涛" userId="d8ee06581e3a3f22" providerId="LiveId" clId="{2F772F64-9D2F-6744-919E-1FEE34EE8F1A}" dt="2022-12-12T12:55:41.617" v="9811" actId="20577"/>
          <ac:spMkLst>
            <pc:docMk/>
            <pc:sldMk cId="1931778500" sldId="382"/>
            <ac:spMk id="5" creationId="{AE8EFCD5-3A4A-4C10-CBA2-47A703716690}"/>
          </ac:spMkLst>
        </pc:spChg>
        <pc:picChg chg="del">
          <ac:chgData name="何 潍涛" userId="d8ee06581e3a3f22" providerId="LiveId" clId="{2F772F64-9D2F-6744-919E-1FEE34EE8F1A}" dt="2022-12-12T12:19:52.405" v="8899" actId="478"/>
          <ac:picMkLst>
            <pc:docMk/>
            <pc:sldMk cId="1931778500" sldId="382"/>
            <ac:picMk id="2" creationId="{3DF88B1D-02A5-1832-B493-B40EACAE2627}"/>
          </ac:picMkLst>
        </pc:picChg>
      </pc:sldChg>
      <pc:sldChg chg="modSp add mod">
        <pc:chgData name="何 潍涛" userId="d8ee06581e3a3f22" providerId="LiveId" clId="{2F772F64-9D2F-6744-919E-1FEE34EE8F1A}" dt="2022-12-12T13:02:05.046" v="9917"/>
        <pc:sldMkLst>
          <pc:docMk/>
          <pc:sldMk cId="3785963859" sldId="383"/>
        </pc:sldMkLst>
        <pc:spChg chg="mod">
          <ac:chgData name="何 潍涛" userId="d8ee06581e3a3f22" providerId="LiveId" clId="{2F772F64-9D2F-6744-919E-1FEE34EE8F1A}" dt="2022-12-12T13:02:05.046" v="9917"/>
          <ac:spMkLst>
            <pc:docMk/>
            <pc:sldMk cId="3785963859" sldId="383"/>
            <ac:spMk id="5" creationId="{AE8EFCD5-3A4A-4C10-CBA2-47A703716690}"/>
          </ac:spMkLst>
        </pc:spChg>
      </pc:sldChg>
    </pc:docChg>
  </pc:docChgLst>
  <pc:docChgLst>
    <pc:chgData name="何 潍涛" userId="d8ee06581e3a3f22" providerId="LiveId" clId="{818FB28C-878F-9C47-80AF-E1220AEA649E}"/>
    <pc:docChg chg="undo custSel delSld modSld">
      <pc:chgData name="何 潍涛" userId="d8ee06581e3a3f22" providerId="LiveId" clId="{818FB28C-878F-9C47-80AF-E1220AEA649E}" dt="2023-03-01T12:14:45.396" v="147"/>
      <pc:docMkLst>
        <pc:docMk/>
      </pc:docMkLst>
      <pc:sldChg chg="modSp mod">
        <pc:chgData name="何 潍涛" userId="d8ee06581e3a3f22" providerId="LiveId" clId="{818FB28C-878F-9C47-80AF-E1220AEA649E}" dt="2023-03-01T12:05:01.497" v="63" actId="20577"/>
        <pc:sldMkLst>
          <pc:docMk/>
          <pc:sldMk cId="663361957" sldId="330"/>
        </pc:sldMkLst>
        <pc:spChg chg="mod">
          <ac:chgData name="何 潍涛" userId="d8ee06581e3a3f22" providerId="LiveId" clId="{818FB28C-878F-9C47-80AF-E1220AEA649E}" dt="2023-03-01T12:04:31.823" v="54" actId="404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何 潍涛" userId="d8ee06581e3a3f22" providerId="LiveId" clId="{818FB28C-878F-9C47-80AF-E1220AEA649E}" dt="2023-03-01T12:05:01.497" v="63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addSp delSp modSp mod">
        <pc:chgData name="何 潍涛" userId="d8ee06581e3a3f22" providerId="LiveId" clId="{818FB28C-878F-9C47-80AF-E1220AEA649E}" dt="2023-03-01T12:14:45.396" v="147"/>
        <pc:sldMkLst>
          <pc:docMk/>
          <pc:sldMk cId="3082805888" sldId="351"/>
        </pc:sldMkLst>
        <pc:spChg chg="mod">
          <ac:chgData name="何 潍涛" userId="d8ee06581e3a3f22" providerId="LiveId" clId="{818FB28C-878F-9C47-80AF-E1220AEA649E}" dt="2023-03-01T12:14:41.082" v="145"/>
          <ac:spMkLst>
            <pc:docMk/>
            <pc:sldMk cId="3082805888" sldId="351"/>
            <ac:spMk id="2" creationId="{9046225B-EEBA-9270-B0A2-EB0C9AF6431A}"/>
          </ac:spMkLst>
        </pc:spChg>
        <pc:spChg chg="add del mod">
          <ac:chgData name="何 潍涛" userId="d8ee06581e3a3f22" providerId="LiveId" clId="{818FB28C-878F-9C47-80AF-E1220AEA649E}" dt="2023-03-01T12:14:45.396" v="147"/>
          <ac:spMkLst>
            <pc:docMk/>
            <pc:sldMk cId="3082805888" sldId="351"/>
            <ac:spMk id="4" creationId="{6DA49A49-7920-8CFA-2B6B-1E19685D51B8}"/>
          </ac:spMkLst>
        </pc:spChg>
        <pc:picChg chg="add mod">
          <ac:chgData name="何 潍涛" userId="d8ee06581e3a3f22" providerId="LiveId" clId="{818FB28C-878F-9C47-80AF-E1220AEA649E}" dt="2023-03-01T12:06:03.368" v="97" actId="1076"/>
          <ac:picMkLst>
            <pc:docMk/>
            <pc:sldMk cId="3082805888" sldId="351"/>
            <ac:picMk id="5" creationId="{03F766E2-F8E5-2A19-CCEF-25FEFC881CCC}"/>
          </ac:picMkLst>
        </pc:picChg>
        <pc:picChg chg="del">
          <ac:chgData name="何 潍涛" userId="d8ee06581e3a3f22" providerId="LiveId" clId="{818FB28C-878F-9C47-80AF-E1220AEA649E}" dt="2023-03-01T12:05:42.324" v="91" actId="478"/>
          <ac:picMkLst>
            <pc:docMk/>
            <pc:sldMk cId="3082805888" sldId="351"/>
            <ac:picMk id="1026" creationId="{99D1307E-089A-990B-1F9E-E09E36C870E5}"/>
          </ac:picMkLst>
        </pc:picChg>
        <pc:picChg chg="del">
          <ac:chgData name="何 潍涛" userId="d8ee06581e3a3f22" providerId="LiveId" clId="{818FB28C-878F-9C47-80AF-E1220AEA649E}" dt="2023-03-01T12:05:43.366" v="92" actId="478"/>
          <ac:picMkLst>
            <pc:docMk/>
            <pc:sldMk cId="3082805888" sldId="351"/>
            <ac:picMk id="1032" creationId="{C8DC09CF-1167-04F1-1A0A-2BAABA35F06B}"/>
          </ac:picMkLst>
        </pc:picChg>
        <pc:picChg chg="del">
          <ac:chgData name="何 潍涛" userId="d8ee06581e3a3f22" providerId="LiveId" clId="{818FB28C-878F-9C47-80AF-E1220AEA649E}" dt="2023-03-01T12:05:44.240" v="93" actId="478"/>
          <ac:picMkLst>
            <pc:docMk/>
            <pc:sldMk cId="3082805888" sldId="351"/>
            <ac:picMk id="1034" creationId="{AD411A1C-CA83-B564-A164-9337F4620CCA}"/>
          </ac:picMkLst>
        </pc:picChg>
      </pc:sldChg>
      <pc:sldChg chg="del">
        <pc:chgData name="何 潍涛" userId="d8ee06581e3a3f22" providerId="LiveId" clId="{818FB28C-878F-9C47-80AF-E1220AEA649E}" dt="2023-03-01T12:03:35.637" v="0" actId="2696"/>
        <pc:sldMkLst>
          <pc:docMk/>
          <pc:sldMk cId="3182405694" sldId="352"/>
        </pc:sldMkLst>
      </pc:sldChg>
      <pc:sldChg chg="del">
        <pc:chgData name="何 潍涛" userId="d8ee06581e3a3f22" providerId="LiveId" clId="{818FB28C-878F-9C47-80AF-E1220AEA649E}" dt="2023-03-01T12:03:35.791" v="1" actId="2696"/>
        <pc:sldMkLst>
          <pc:docMk/>
          <pc:sldMk cId="2627308463" sldId="363"/>
        </pc:sldMkLst>
      </pc:sldChg>
      <pc:sldChg chg="del">
        <pc:chgData name="何 潍涛" userId="d8ee06581e3a3f22" providerId="LiveId" clId="{818FB28C-878F-9C47-80AF-E1220AEA649E}" dt="2023-03-01T12:03:35.949" v="2" actId="2696"/>
        <pc:sldMkLst>
          <pc:docMk/>
          <pc:sldMk cId="1617826934" sldId="364"/>
        </pc:sldMkLst>
      </pc:sldChg>
      <pc:sldChg chg="del">
        <pc:chgData name="何 潍涛" userId="d8ee06581e3a3f22" providerId="LiveId" clId="{818FB28C-878F-9C47-80AF-E1220AEA649E}" dt="2023-03-01T12:03:36.087" v="3" actId="2696"/>
        <pc:sldMkLst>
          <pc:docMk/>
          <pc:sldMk cId="2719736954" sldId="365"/>
        </pc:sldMkLst>
      </pc:sldChg>
      <pc:sldChg chg="del">
        <pc:chgData name="何 潍涛" userId="d8ee06581e3a3f22" providerId="LiveId" clId="{818FB28C-878F-9C47-80AF-E1220AEA649E}" dt="2023-03-01T12:03:36.245" v="4" actId="2696"/>
        <pc:sldMkLst>
          <pc:docMk/>
          <pc:sldMk cId="3284881807" sldId="366"/>
        </pc:sldMkLst>
      </pc:sldChg>
      <pc:sldChg chg="del">
        <pc:chgData name="何 潍涛" userId="d8ee06581e3a3f22" providerId="LiveId" clId="{818FB28C-878F-9C47-80AF-E1220AEA649E}" dt="2023-03-01T12:03:36.400" v="5" actId="2696"/>
        <pc:sldMkLst>
          <pc:docMk/>
          <pc:sldMk cId="2778094993" sldId="367"/>
        </pc:sldMkLst>
      </pc:sldChg>
      <pc:sldChg chg="del">
        <pc:chgData name="何 潍涛" userId="d8ee06581e3a3f22" providerId="LiveId" clId="{818FB28C-878F-9C47-80AF-E1220AEA649E}" dt="2023-03-01T12:03:36.547" v="6" actId="2696"/>
        <pc:sldMkLst>
          <pc:docMk/>
          <pc:sldMk cId="2930837499" sldId="368"/>
        </pc:sldMkLst>
      </pc:sldChg>
      <pc:sldChg chg="del">
        <pc:chgData name="何 潍涛" userId="d8ee06581e3a3f22" providerId="LiveId" clId="{818FB28C-878F-9C47-80AF-E1220AEA649E}" dt="2023-03-01T12:03:36.667" v="7" actId="2696"/>
        <pc:sldMkLst>
          <pc:docMk/>
          <pc:sldMk cId="1999967844" sldId="369"/>
        </pc:sldMkLst>
      </pc:sldChg>
      <pc:sldChg chg="del">
        <pc:chgData name="何 潍涛" userId="d8ee06581e3a3f22" providerId="LiveId" clId="{818FB28C-878F-9C47-80AF-E1220AEA649E}" dt="2023-03-01T12:03:36.820" v="8" actId="2696"/>
        <pc:sldMkLst>
          <pc:docMk/>
          <pc:sldMk cId="2755210138" sldId="370"/>
        </pc:sldMkLst>
      </pc:sldChg>
      <pc:sldChg chg="del">
        <pc:chgData name="何 潍涛" userId="d8ee06581e3a3f22" providerId="LiveId" clId="{818FB28C-878F-9C47-80AF-E1220AEA649E}" dt="2023-03-01T12:03:36.957" v="9" actId="2696"/>
        <pc:sldMkLst>
          <pc:docMk/>
          <pc:sldMk cId="3192869188" sldId="371"/>
        </pc:sldMkLst>
      </pc:sldChg>
      <pc:sldChg chg="del">
        <pc:chgData name="何 潍涛" userId="d8ee06581e3a3f22" providerId="LiveId" clId="{818FB28C-878F-9C47-80AF-E1220AEA649E}" dt="2023-03-01T12:03:37.145" v="10" actId="2696"/>
        <pc:sldMkLst>
          <pc:docMk/>
          <pc:sldMk cId="1231673472" sldId="372"/>
        </pc:sldMkLst>
      </pc:sldChg>
      <pc:sldChg chg="del">
        <pc:chgData name="何 潍涛" userId="d8ee06581e3a3f22" providerId="LiveId" clId="{818FB28C-878F-9C47-80AF-E1220AEA649E}" dt="2023-03-01T12:03:37.318" v="11" actId="2696"/>
        <pc:sldMkLst>
          <pc:docMk/>
          <pc:sldMk cId="917498571" sldId="373"/>
        </pc:sldMkLst>
      </pc:sldChg>
      <pc:sldChg chg="del">
        <pc:chgData name="何 潍涛" userId="d8ee06581e3a3f22" providerId="LiveId" clId="{818FB28C-878F-9C47-80AF-E1220AEA649E}" dt="2023-03-01T12:03:37.468" v="12" actId="2696"/>
        <pc:sldMkLst>
          <pc:docMk/>
          <pc:sldMk cId="2185470176" sldId="374"/>
        </pc:sldMkLst>
      </pc:sldChg>
      <pc:sldChg chg="del">
        <pc:chgData name="何 潍涛" userId="d8ee06581e3a3f22" providerId="LiveId" clId="{818FB28C-878F-9C47-80AF-E1220AEA649E}" dt="2023-03-01T12:03:37.607" v="13" actId="2696"/>
        <pc:sldMkLst>
          <pc:docMk/>
          <pc:sldMk cId="731466164" sldId="375"/>
        </pc:sldMkLst>
      </pc:sldChg>
      <pc:sldChg chg="del">
        <pc:chgData name="何 潍涛" userId="d8ee06581e3a3f22" providerId="LiveId" clId="{818FB28C-878F-9C47-80AF-E1220AEA649E}" dt="2023-03-01T12:03:37.866" v="14" actId="2696"/>
        <pc:sldMkLst>
          <pc:docMk/>
          <pc:sldMk cId="1954701998" sldId="376"/>
        </pc:sldMkLst>
      </pc:sldChg>
      <pc:sldChg chg="del">
        <pc:chgData name="何 潍涛" userId="d8ee06581e3a3f22" providerId="LiveId" clId="{818FB28C-878F-9C47-80AF-E1220AEA649E}" dt="2023-03-01T12:03:38.090" v="15" actId="2696"/>
        <pc:sldMkLst>
          <pc:docMk/>
          <pc:sldMk cId="2341684402" sldId="377"/>
        </pc:sldMkLst>
      </pc:sldChg>
      <pc:sldChg chg="del">
        <pc:chgData name="何 潍涛" userId="d8ee06581e3a3f22" providerId="LiveId" clId="{818FB28C-878F-9C47-80AF-E1220AEA649E}" dt="2023-03-01T12:03:38.287" v="16" actId="2696"/>
        <pc:sldMkLst>
          <pc:docMk/>
          <pc:sldMk cId="1361824470" sldId="378"/>
        </pc:sldMkLst>
      </pc:sldChg>
      <pc:sldChg chg="del">
        <pc:chgData name="何 潍涛" userId="d8ee06581e3a3f22" providerId="LiveId" clId="{818FB28C-878F-9C47-80AF-E1220AEA649E}" dt="2023-03-01T12:03:38.475" v="17" actId="2696"/>
        <pc:sldMkLst>
          <pc:docMk/>
          <pc:sldMk cId="938501756" sldId="379"/>
        </pc:sldMkLst>
      </pc:sldChg>
      <pc:sldChg chg="del">
        <pc:chgData name="何 潍涛" userId="d8ee06581e3a3f22" providerId="LiveId" clId="{818FB28C-878F-9C47-80AF-E1220AEA649E}" dt="2023-03-01T12:03:38.649" v="18" actId="2696"/>
        <pc:sldMkLst>
          <pc:docMk/>
          <pc:sldMk cId="3804832414" sldId="380"/>
        </pc:sldMkLst>
      </pc:sldChg>
      <pc:sldChg chg="del">
        <pc:chgData name="何 潍涛" userId="d8ee06581e3a3f22" providerId="LiveId" clId="{818FB28C-878F-9C47-80AF-E1220AEA649E}" dt="2023-03-01T12:03:38.787" v="19" actId="2696"/>
        <pc:sldMkLst>
          <pc:docMk/>
          <pc:sldMk cId="3751796363" sldId="381"/>
        </pc:sldMkLst>
      </pc:sldChg>
      <pc:sldChg chg="del">
        <pc:chgData name="何 潍涛" userId="d8ee06581e3a3f22" providerId="LiveId" clId="{818FB28C-878F-9C47-80AF-E1220AEA649E}" dt="2023-03-01T12:03:39.498" v="20" actId="2696"/>
        <pc:sldMkLst>
          <pc:docMk/>
          <pc:sldMk cId="1931778500" sldId="382"/>
        </pc:sldMkLst>
      </pc:sldChg>
      <pc:sldChg chg="modSp mod">
        <pc:chgData name="何 潍涛" userId="d8ee06581e3a3f22" providerId="LiveId" clId="{818FB28C-878F-9C47-80AF-E1220AEA649E}" dt="2023-03-01T12:03:54.642" v="44" actId="20577"/>
        <pc:sldMkLst>
          <pc:docMk/>
          <pc:sldMk cId="3785963859" sldId="383"/>
        </pc:sldMkLst>
        <pc:spChg chg="mod">
          <ac:chgData name="何 潍涛" userId="d8ee06581e3a3f22" providerId="LiveId" clId="{818FB28C-878F-9C47-80AF-E1220AEA649E}" dt="2023-03-01T12:03:54.642" v="44" actId="20577"/>
          <ac:spMkLst>
            <pc:docMk/>
            <pc:sldMk cId="3785963859" sldId="383"/>
            <ac:spMk id="3" creationId="{A27A83EA-3DF2-7391-B171-4EBB8103AA76}"/>
          </ac:spMkLst>
        </pc:spChg>
        <pc:spChg chg="mod">
          <ac:chgData name="何 潍涛" userId="d8ee06581e3a3f22" providerId="LiveId" clId="{818FB28C-878F-9C47-80AF-E1220AEA649E}" dt="2023-03-01T12:03:47.775" v="23" actId="20577"/>
          <ac:spMkLst>
            <pc:docMk/>
            <pc:sldMk cId="3785963859" sldId="383"/>
            <ac:spMk id="5" creationId="{AE8EFCD5-3A4A-4C10-CBA2-47A703716690}"/>
          </ac:spMkLst>
        </pc:spChg>
      </pc:sldChg>
    </pc:docChg>
  </pc:docChgLst>
  <pc:docChgLst>
    <pc:chgData name="潍涛 何" userId="d8ee06581e3a3f22" providerId="LiveId" clId="{6D23AB26-7282-3F4A-A937-084B1DBB2820}"/>
    <pc:docChg chg="undo custSel addSld delSld modSld sldOrd modMainMaster">
      <pc:chgData name="潍涛 何" userId="d8ee06581e3a3f22" providerId="LiveId" clId="{6D23AB26-7282-3F4A-A937-084B1DBB2820}" dt="2023-06-03T01:11:51.280" v="7177" actId="1076"/>
      <pc:docMkLst>
        <pc:docMk/>
      </pc:docMkLst>
      <pc:sldChg chg="modSp mod">
        <pc:chgData name="潍涛 何" userId="d8ee06581e3a3f22" providerId="LiveId" clId="{6D23AB26-7282-3F4A-A937-084B1DBB2820}" dt="2023-06-02T01:51:39.089" v="1742" actId="20577"/>
        <pc:sldMkLst>
          <pc:docMk/>
          <pc:sldMk cId="663361957" sldId="330"/>
        </pc:sldMkLst>
        <pc:spChg chg="mod">
          <ac:chgData name="潍涛 何" userId="d8ee06581e3a3f22" providerId="LiveId" clId="{6D23AB26-7282-3F4A-A937-084B1DBB2820}" dt="2023-06-02T01:51:39.089" v="1742" actId="20577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潍涛 何" userId="d8ee06581e3a3f22" providerId="LiveId" clId="{6D23AB26-7282-3F4A-A937-084B1DBB2820}" dt="2023-06-01T01:46:21.435" v="112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del">
        <pc:chgData name="潍涛 何" userId="d8ee06581e3a3f22" providerId="LiveId" clId="{6D23AB26-7282-3F4A-A937-084B1DBB2820}" dt="2023-05-31T02:05:39.111" v="52" actId="2696"/>
        <pc:sldMkLst>
          <pc:docMk/>
          <pc:sldMk cId="3082805888" sldId="351"/>
        </pc:sldMkLst>
      </pc:sldChg>
      <pc:sldChg chg="modSp mod">
        <pc:chgData name="潍涛 何" userId="d8ee06581e3a3f22" providerId="LiveId" clId="{6D23AB26-7282-3F4A-A937-084B1DBB2820}" dt="2023-06-02T02:18:45.057" v="1954" actId="207"/>
        <pc:sldMkLst>
          <pc:docMk/>
          <pc:sldMk cId="3785963859" sldId="383"/>
        </pc:sldMkLst>
        <pc:spChg chg="mod">
          <ac:chgData name="潍涛 何" userId="d8ee06581e3a3f22" providerId="LiveId" clId="{6D23AB26-7282-3F4A-A937-084B1DBB2820}" dt="2023-05-31T02:05:49.702" v="66" actId="20577"/>
          <ac:spMkLst>
            <pc:docMk/>
            <pc:sldMk cId="3785963859" sldId="383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02:18:45.057" v="1954" actId="207"/>
          <ac:spMkLst>
            <pc:docMk/>
            <pc:sldMk cId="3785963859" sldId="383"/>
            <ac:spMk id="5" creationId="{AE8EFCD5-3A4A-4C10-CBA2-47A703716690}"/>
          </ac:spMkLst>
        </pc:spChg>
      </pc:sldChg>
      <pc:sldChg chg="modSp del mod">
        <pc:chgData name="潍涛 何" userId="d8ee06581e3a3f22" providerId="LiveId" clId="{6D23AB26-7282-3F4A-A937-084B1DBB2820}" dt="2023-05-31T02:06:23.573" v="81" actId="2696"/>
        <pc:sldMkLst>
          <pc:docMk/>
          <pc:sldMk cId="1107249342" sldId="384"/>
        </pc:sldMkLst>
        <pc:spChg chg="mod">
          <ac:chgData name="潍涛 何" userId="d8ee06581e3a3f22" providerId="LiveId" clId="{6D23AB26-7282-3F4A-A937-084B1DBB2820}" dt="2023-05-31T02:06:15.884" v="79" actId="20577"/>
          <ac:spMkLst>
            <pc:docMk/>
            <pc:sldMk cId="1107249342" sldId="384"/>
            <ac:spMk id="2" creationId="{5D812BC5-B5C1-9CD6-2E88-AC61BB2603EA}"/>
          </ac:spMkLst>
        </pc:spChg>
      </pc:sldChg>
      <pc:sldChg chg="modSp new mod">
        <pc:chgData name="潍涛 何" userId="d8ee06581e3a3f22" providerId="LiveId" clId="{6D23AB26-7282-3F4A-A937-084B1DBB2820}" dt="2023-06-02T10:26:04.601" v="3952" actId="20577"/>
        <pc:sldMkLst>
          <pc:docMk/>
          <pc:sldMk cId="3651694558" sldId="385"/>
        </pc:sldMkLst>
        <pc:spChg chg="mod">
          <ac:chgData name="潍涛 何" userId="d8ee06581e3a3f22" providerId="LiveId" clId="{6D23AB26-7282-3F4A-A937-084B1DBB2820}" dt="2023-06-02T10:26:04.601" v="3952" actId="20577"/>
          <ac:spMkLst>
            <pc:docMk/>
            <pc:sldMk cId="3651694558" sldId="385"/>
            <ac:spMk id="2" creationId="{66F53F3A-66DF-177E-01D7-C0DBE3464A2E}"/>
          </ac:spMkLst>
        </pc:spChg>
      </pc:sldChg>
      <pc:sldChg chg="modSp del mod">
        <pc:chgData name="潍涛 何" userId="d8ee06581e3a3f22" providerId="LiveId" clId="{6D23AB26-7282-3F4A-A937-084B1DBB2820}" dt="2023-05-31T02:05:56.416" v="68" actId="2696"/>
        <pc:sldMkLst>
          <pc:docMk/>
          <pc:sldMk cId="3828445860" sldId="385"/>
        </pc:sldMkLst>
        <pc:spChg chg="mod">
          <ac:chgData name="潍涛 何" userId="d8ee06581e3a3f22" providerId="LiveId" clId="{6D23AB26-7282-3F4A-A937-084B1DBB2820}" dt="2023-05-31T01:43:53.502" v="30" actId="20577"/>
          <ac:spMkLst>
            <pc:docMk/>
            <pc:sldMk cId="3828445860" sldId="385"/>
            <ac:spMk id="2" creationId="{4CE06091-D8B8-34F6-69CF-7833C9E981E5}"/>
          </ac:spMkLst>
        </pc:spChg>
      </pc:sldChg>
      <pc:sldChg chg="del">
        <pc:chgData name="潍涛 何" userId="d8ee06581e3a3f22" providerId="LiveId" clId="{6D23AB26-7282-3F4A-A937-084B1DBB2820}" dt="2023-05-31T01:43:42.267" v="8" actId="2696"/>
        <pc:sldMkLst>
          <pc:docMk/>
          <pc:sldMk cId="1037905683" sldId="386"/>
        </pc:sldMkLst>
      </pc:sldChg>
      <pc:sldChg chg="modSp add mod ord">
        <pc:chgData name="潍涛 何" userId="d8ee06581e3a3f22" providerId="LiveId" clId="{6D23AB26-7282-3F4A-A937-084B1DBB2820}" dt="2023-06-02T13:34:20.020" v="6841"/>
        <pc:sldMkLst>
          <pc:docMk/>
          <pc:sldMk cId="2931557552" sldId="386"/>
        </pc:sldMkLst>
        <pc:spChg chg="mod">
          <ac:chgData name="潍涛 何" userId="d8ee06581e3a3f22" providerId="LiveId" clId="{6D23AB26-7282-3F4A-A937-084B1DBB2820}" dt="2023-06-02T10:26:39.951" v="3964"/>
          <ac:spMkLst>
            <pc:docMk/>
            <pc:sldMk cId="2931557552" sldId="386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3:34:20.020" v="6841"/>
          <ac:spMkLst>
            <pc:docMk/>
            <pc:sldMk cId="2931557552" sldId="386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2.328" v="9" actId="2696"/>
        <pc:sldMkLst>
          <pc:docMk/>
          <pc:sldMk cId="2282218844" sldId="387"/>
        </pc:sldMkLst>
      </pc:sldChg>
      <pc:sldChg chg="modSp add mod">
        <pc:chgData name="潍涛 何" userId="d8ee06581e3a3f22" providerId="LiveId" clId="{6D23AB26-7282-3F4A-A937-084B1DBB2820}" dt="2023-06-02T12:40:10.454" v="6399" actId="20577"/>
        <pc:sldMkLst>
          <pc:docMk/>
          <pc:sldMk cId="2418925662" sldId="387"/>
        </pc:sldMkLst>
        <pc:spChg chg="mod">
          <ac:chgData name="潍涛 何" userId="d8ee06581e3a3f22" providerId="LiveId" clId="{6D23AB26-7282-3F4A-A937-084B1DBB2820}" dt="2023-06-02T10:26:24.668" v="3956" actId="20577"/>
          <ac:spMkLst>
            <pc:docMk/>
            <pc:sldMk cId="2418925662" sldId="387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2:40:10.454" v="6399" actId="20577"/>
          <ac:spMkLst>
            <pc:docMk/>
            <pc:sldMk cId="2418925662" sldId="387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2.462" v="10" actId="2696"/>
        <pc:sldMkLst>
          <pc:docMk/>
          <pc:sldMk cId="1675597411" sldId="388"/>
        </pc:sldMkLst>
      </pc:sldChg>
      <pc:sldChg chg="addSp delSp modSp add mod">
        <pc:chgData name="潍涛 何" userId="d8ee06581e3a3f22" providerId="LiveId" clId="{6D23AB26-7282-3F4A-A937-084B1DBB2820}" dt="2023-06-02T12:35:49.732" v="6362" actId="20577"/>
        <pc:sldMkLst>
          <pc:docMk/>
          <pc:sldMk cId="4175102880" sldId="388"/>
        </pc:sldMkLst>
        <pc:spChg chg="mod">
          <ac:chgData name="潍涛 何" userId="d8ee06581e3a3f22" providerId="LiveId" clId="{6D23AB26-7282-3F4A-A937-084B1DBB2820}" dt="2023-06-02T12:35:49.732" v="6362" actId="20577"/>
          <ac:spMkLst>
            <pc:docMk/>
            <pc:sldMk cId="4175102880" sldId="388"/>
            <ac:spMk id="5" creationId="{AE8EFCD5-3A4A-4C10-CBA2-47A703716690}"/>
          </ac:spMkLst>
        </pc:spChg>
        <pc:picChg chg="add del mod">
          <ac:chgData name="潍涛 何" userId="d8ee06581e3a3f22" providerId="LiveId" clId="{6D23AB26-7282-3F4A-A937-084B1DBB2820}" dt="2023-06-01T12:30:17.561" v="1547" actId="478"/>
          <ac:picMkLst>
            <pc:docMk/>
            <pc:sldMk cId="4175102880" sldId="388"/>
            <ac:picMk id="4" creationId="{D2C89E88-66B5-B722-2B12-DC50DE726ACE}"/>
          </ac:picMkLst>
        </pc:picChg>
        <pc:picChg chg="add del mod">
          <ac:chgData name="潍涛 何" userId="d8ee06581e3a3f22" providerId="LiveId" clId="{6D23AB26-7282-3F4A-A937-084B1DBB2820}" dt="2023-06-01T12:43:39.415" v="1617" actId="21"/>
          <ac:picMkLst>
            <pc:docMk/>
            <pc:sldMk cId="4175102880" sldId="388"/>
            <ac:picMk id="7" creationId="{C9F9E252-3E9E-ACA1-C1A4-84CCD0EEA8D1}"/>
          </ac:picMkLst>
        </pc:picChg>
      </pc:sldChg>
      <pc:sldChg chg="modSp add del mod">
        <pc:chgData name="潍涛 何" userId="d8ee06581e3a3f22" providerId="LiveId" clId="{6D23AB26-7282-3F4A-A937-084B1DBB2820}" dt="2023-06-02T11:41:41.837" v="6275" actId="2696"/>
        <pc:sldMkLst>
          <pc:docMk/>
          <pc:sldMk cId="1763153809" sldId="389"/>
        </pc:sldMkLst>
        <pc:spChg chg="mod">
          <ac:chgData name="潍涛 何" userId="d8ee06581e3a3f22" providerId="LiveId" clId="{6D23AB26-7282-3F4A-A937-084B1DBB2820}" dt="2023-06-01T12:45:40.555" v="1684" actId="15"/>
          <ac:spMkLst>
            <pc:docMk/>
            <pc:sldMk cId="1763153809" sldId="389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2.646" v="11" actId="2696"/>
        <pc:sldMkLst>
          <pc:docMk/>
          <pc:sldMk cId="2755520705" sldId="389"/>
        </pc:sldMkLst>
      </pc:sldChg>
      <pc:sldChg chg="addSp delSp modSp add del mod">
        <pc:chgData name="潍涛 何" userId="d8ee06581e3a3f22" providerId="LiveId" clId="{6D23AB26-7282-3F4A-A937-084B1DBB2820}" dt="2023-06-02T10:26:30.335" v="3958"/>
        <pc:sldMkLst>
          <pc:docMk/>
          <pc:sldMk cId="1328152672" sldId="390"/>
        </pc:sldMkLst>
        <pc:spChg chg="mod">
          <ac:chgData name="潍涛 何" userId="d8ee06581e3a3f22" providerId="LiveId" clId="{6D23AB26-7282-3F4A-A937-084B1DBB2820}" dt="2023-06-02T10:26:30.335" v="3958"/>
          <ac:spMkLst>
            <pc:docMk/>
            <pc:sldMk cId="1328152672" sldId="390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07:28:43.857" v="3270" actId="207"/>
          <ac:spMkLst>
            <pc:docMk/>
            <pc:sldMk cId="1328152672" sldId="390"/>
            <ac:spMk id="5" creationId="{AE8EFCD5-3A4A-4C10-CBA2-47A703716690}"/>
          </ac:spMkLst>
        </pc:spChg>
        <pc:picChg chg="add del mod">
          <ac:chgData name="潍涛 何" userId="d8ee06581e3a3f22" providerId="LiveId" clId="{6D23AB26-7282-3F4A-A937-084B1DBB2820}" dt="2023-06-02T07:27:10.948" v="3258" actId="478"/>
          <ac:picMkLst>
            <pc:docMk/>
            <pc:sldMk cId="1328152672" sldId="390"/>
            <ac:picMk id="2" creationId="{EA17FF37-EB98-C329-9BA9-B7A85172B28B}"/>
          </ac:picMkLst>
        </pc:picChg>
      </pc:sldChg>
      <pc:sldChg chg="del">
        <pc:chgData name="潍涛 何" userId="d8ee06581e3a3f22" providerId="LiveId" clId="{6D23AB26-7282-3F4A-A937-084B1DBB2820}" dt="2023-05-31T01:43:42.827" v="12" actId="2696"/>
        <pc:sldMkLst>
          <pc:docMk/>
          <pc:sldMk cId="3259714724" sldId="390"/>
        </pc:sldMkLst>
      </pc:sldChg>
      <pc:sldChg chg="modSp add mod">
        <pc:chgData name="潍涛 何" userId="d8ee06581e3a3f22" providerId="LiveId" clId="{6D23AB26-7282-3F4A-A937-084B1DBB2820}" dt="2023-06-02T11:49:41.162" v="6292" actId="20577"/>
        <pc:sldMkLst>
          <pc:docMk/>
          <pc:sldMk cId="1897838571" sldId="391"/>
        </pc:sldMkLst>
        <pc:spChg chg="mod">
          <ac:chgData name="潍涛 何" userId="d8ee06581e3a3f22" providerId="LiveId" clId="{6D23AB26-7282-3F4A-A937-084B1DBB2820}" dt="2023-06-02T11:49:41.162" v="6292" actId="20577"/>
          <ac:spMkLst>
            <pc:docMk/>
            <pc:sldMk cId="1897838571" sldId="391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3.055" v="13" actId="2696"/>
        <pc:sldMkLst>
          <pc:docMk/>
          <pc:sldMk cId="2831399925" sldId="391"/>
        </pc:sldMkLst>
      </pc:sldChg>
      <pc:sldChg chg="modSp add mod">
        <pc:chgData name="潍涛 何" userId="d8ee06581e3a3f22" providerId="LiveId" clId="{6D23AB26-7282-3F4A-A937-084B1DBB2820}" dt="2023-06-02T13:28:03.628" v="6699" actId="20577"/>
        <pc:sldMkLst>
          <pc:docMk/>
          <pc:sldMk cId="2258640455" sldId="392"/>
        </pc:sldMkLst>
        <pc:spChg chg="mod">
          <ac:chgData name="潍涛 何" userId="d8ee06581e3a3f22" providerId="LiveId" clId="{6D23AB26-7282-3F4A-A937-084B1DBB2820}" dt="2023-06-02T10:26:42.996" v="3965"/>
          <ac:spMkLst>
            <pc:docMk/>
            <pc:sldMk cId="2258640455" sldId="392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3:28:03.628" v="6699" actId="20577"/>
          <ac:spMkLst>
            <pc:docMk/>
            <pc:sldMk cId="2258640455" sldId="392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3.320" v="14" actId="2696"/>
        <pc:sldMkLst>
          <pc:docMk/>
          <pc:sldMk cId="3948602010" sldId="392"/>
        </pc:sldMkLst>
      </pc:sldChg>
      <pc:sldChg chg="modSp add del mod">
        <pc:chgData name="潍涛 何" userId="d8ee06581e3a3f22" providerId="LiveId" clId="{6D23AB26-7282-3F4A-A937-084B1DBB2820}" dt="2023-06-02T07:34:49.556" v="3731" actId="2696"/>
        <pc:sldMkLst>
          <pc:docMk/>
          <pc:sldMk cId="1909081558" sldId="393"/>
        </pc:sldMkLst>
        <pc:spChg chg="mod">
          <ac:chgData name="潍涛 何" userId="d8ee06581e3a3f22" providerId="LiveId" clId="{6D23AB26-7282-3F4A-A937-084B1DBB2820}" dt="2023-06-02T07:34:16.131" v="3729" actId="20577"/>
          <ac:spMkLst>
            <pc:docMk/>
            <pc:sldMk cId="1909081558" sldId="393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3.512" v="15" actId="2696"/>
        <pc:sldMkLst>
          <pc:docMk/>
          <pc:sldMk cId="3229270140" sldId="393"/>
        </pc:sldMkLst>
      </pc:sldChg>
      <pc:sldChg chg="modSp add del mod">
        <pc:chgData name="潍涛 何" userId="d8ee06581e3a3f22" providerId="LiveId" clId="{6D23AB26-7282-3F4A-A937-084B1DBB2820}" dt="2023-06-02T12:40:51.318" v="6401" actId="2696"/>
        <pc:sldMkLst>
          <pc:docMk/>
          <pc:sldMk cId="619108686" sldId="394"/>
        </pc:sldMkLst>
        <pc:spChg chg="mod">
          <ac:chgData name="潍涛 何" userId="d8ee06581e3a3f22" providerId="LiveId" clId="{6D23AB26-7282-3F4A-A937-084B1DBB2820}" dt="2023-06-02T10:26:36.240" v="3962"/>
          <ac:spMkLst>
            <pc:docMk/>
            <pc:sldMk cId="619108686" sldId="394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1:55:17.627" v="6293" actId="20577"/>
          <ac:spMkLst>
            <pc:docMk/>
            <pc:sldMk cId="619108686" sldId="394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1:43:43.698" v="16" actId="2696"/>
        <pc:sldMkLst>
          <pc:docMk/>
          <pc:sldMk cId="2428898673" sldId="394"/>
        </pc:sldMkLst>
      </pc:sldChg>
      <pc:sldChg chg="del">
        <pc:chgData name="潍涛 何" userId="d8ee06581e3a3f22" providerId="LiveId" clId="{6D23AB26-7282-3F4A-A937-084B1DBB2820}" dt="2023-05-31T01:43:43.869" v="17" actId="2696"/>
        <pc:sldMkLst>
          <pc:docMk/>
          <pc:sldMk cId="606748779" sldId="395"/>
        </pc:sldMkLst>
      </pc:sldChg>
      <pc:sldChg chg="addSp delSp modSp add mod">
        <pc:chgData name="潍涛 何" userId="d8ee06581e3a3f22" providerId="LiveId" clId="{6D23AB26-7282-3F4A-A937-084B1DBB2820}" dt="2023-06-02T13:33:58.046" v="6839" actId="1076"/>
        <pc:sldMkLst>
          <pc:docMk/>
          <pc:sldMk cId="2653207458" sldId="395"/>
        </pc:sldMkLst>
        <pc:spChg chg="mod">
          <ac:chgData name="潍涛 何" userId="d8ee06581e3a3f22" providerId="LiveId" clId="{6D23AB26-7282-3F4A-A937-084B1DBB2820}" dt="2023-06-02T10:26:33.385" v="3960"/>
          <ac:spMkLst>
            <pc:docMk/>
            <pc:sldMk cId="2653207458" sldId="395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3:33:53.760" v="6837" actId="20577"/>
          <ac:spMkLst>
            <pc:docMk/>
            <pc:sldMk cId="2653207458" sldId="395"/>
            <ac:spMk id="5" creationId="{AE8EFCD5-3A4A-4C10-CBA2-47A703716690}"/>
          </ac:spMkLst>
        </pc:spChg>
        <pc:picChg chg="del">
          <ac:chgData name="潍涛 何" userId="d8ee06581e3a3f22" providerId="LiveId" clId="{6D23AB26-7282-3F4A-A937-084B1DBB2820}" dt="2023-06-02T07:35:57.766" v="3762" actId="478"/>
          <ac:picMkLst>
            <pc:docMk/>
            <pc:sldMk cId="2653207458" sldId="395"/>
            <ac:picMk id="2" creationId="{EA17FF37-EB98-C329-9BA9-B7A85172B28B}"/>
          </ac:picMkLst>
        </pc:picChg>
        <pc:picChg chg="add mod">
          <ac:chgData name="潍涛 何" userId="d8ee06581e3a3f22" providerId="LiveId" clId="{6D23AB26-7282-3F4A-A937-084B1DBB2820}" dt="2023-06-02T13:33:58.046" v="6839" actId="1076"/>
          <ac:picMkLst>
            <pc:docMk/>
            <pc:sldMk cId="2653207458" sldId="395"/>
            <ac:picMk id="4" creationId="{2AF02B37-22DA-7276-011C-9005018FC02B}"/>
          </ac:picMkLst>
        </pc:picChg>
      </pc:sldChg>
      <pc:sldChg chg="del">
        <pc:chgData name="潍涛 何" userId="d8ee06581e3a3f22" providerId="LiveId" clId="{6D23AB26-7282-3F4A-A937-084B1DBB2820}" dt="2023-05-31T01:43:44.054" v="18" actId="2696"/>
        <pc:sldMkLst>
          <pc:docMk/>
          <pc:sldMk cId="843983299" sldId="396"/>
        </pc:sldMkLst>
      </pc:sldChg>
      <pc:sldChg chg="modSp add del mod">
        <pc:chgData name="潍涛 何" userId="d8ee06581e3a3f22" providerId="LiveId" clId="{6D23AB26-7282-3F4A-A937-084B1DBB2820}" dt="2023-06-02T13:12:00.403" v="6602" actId="2696"/>
        <pc:sldMkLst>
          <pc:docMk/>
          <pc:sldMk cId="3312443255" sldId="396"/>
        </pc:sldMkLst>
        <pc:spChg chg="mod">
          <ac:chgData name="潍涛 何" userId="d8ee06581e3a3f22" providerId="LiveId" clId="{6D23AB26-7282-3F4A-A937-084B1DBB2820}" dt="2023-06-02T10:26:46.575" v="3967"/>
          <ac:spMkLst>
            <pc:docMk/>
            <pc:sldMk cId="3312443255" sldId="396"/>
            <ac:spMk id="3" creationId="{A27A83EA-3DF2-7391-B171-4EBB8103AA76}"/>
          </ac:spMkLst>
        </pc:spChg>
      </pc:sldChg>
      <pc:sldChg chg="modSp add del mod">
        <pc:chgData name="潍涛 何" userId="d8ee06581e3a3f22" providerId="LiveId" clId="{6D23AB26-7282-3F4A-A937-084B1DBB2820}" dt="2023-06-02T11:08:09.748" v="6021" actId="2696"/>
        <pc:sldMkLst>
          <pc:docMk/>
          <pc:sldMk cId="595551956" sldId="397"/>
        </pc:sldMkLst>
        <pc:spChg chg="mod">
          <ac:chgData name="潍涛 何" userId="d8ee06581e3a3f22" providerId="LiveId" clId="{6D23AB26-7282-3F4A-A937-084B1DBB2820}" dt="2023-06-02T10:27:36.452" v="4013" actId="20577"/>
          <ac:spMkLst>
            <pc:docMk/>
            <pc:sldMk cId="595551956" sldId="397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0:27:47.946" v="4043" actId="15"/>
          <ac:spMkLst>
            <pc:docMk/>
            <pc:sldMk cId="595551956" sldId="397"/>
            <ac:spMk id="5" creationId="{AE8EFCD5-3A4A-4C10-CBA2-47A703716690}"/>
          </ac:spMkLst>
        </pc:spChg>
      </pc:sldChg>
      <pc:sldChg chg="del">
        <pc:chgData name="潍涛 何" userId="d8ee06581e3a3f22" providerId="LiveId" clId="{6D23AB26-7282-3F4A-A937-084B1DBB2820}" dt="2023-05-31T02:05:56.597" v="69" actId="2696"/>
        <pc:sldMkLst>
          <pc:docMk/>
          <pc:sldMk cId="1382501442" sldId="397"/>
        </pc:sldMkLst>
      </pc:sldChg>
      <pc:sldChg chg="del">
        <pc:chgData name="潍涛 何" userId="d8ee06581e3a3f22" providerId="LiveId" clId="{6D23AB26-7282-3F4A-A937-084B1DBB2820}" dt="2023-05-31T02:05:56.774" v="70" actId="2696"/>
        <pc:sldMkLst>
          <pc:docMk/>
          <pc:sldMk cId="1424010375" sldId="398"/>
        </pc:sldMkLst>
      </pc:sldChg>
      <pc:sldChg chg="addSp modSp add del mod">
        <pc:chgData name="潍涛 何" userId="d8ee06581e3a3f22" providerId="LiveId" clId="{6D23AB26-7282-3F4A-A937-084B1DBB2820}" dt="2023-06-02T10:59:25.207" v="4165" actId="2696"/>
        <pc:sldMkLst>
          <pc:docMk/>
          <pc:sldMk cId="4135814520" sldId="398"/>
        </pc:sldMkLst>
        <pc:spChg chg="mod">
          <ac:chgData name="潍涛 何" userId="d8ee06581e3a3f22" providerId="LiveId" clId="{6D23AB26-7282-3F4A-A937-084B1DBB2820}" dt="2023-06-02T10:54:52.164" v="4161" actId="20577"/>
          <ac:spMkLst>
            <pc:docMk/>
            <pc:sldMk cId="4135814520" sldId="398"/>
            <ac:spMk id="5" creationId="{AE8EFCD5-3A4A-4C10-CBA2-47A703716690}"/>
          </ac:spMkLst>
        </pc:spChg>
        <pc:picChg chg="add mod">
          <ac:chgData name="潍涛 何" userId="d8ee06581e3a3f22" providerId="LiveId" clId="{6D23AB26-7282-3F4A-A937-084B1DBB2820}" dt="2023-06-02T10:58:56.540" v="4163" actId="1076"/>
          <ac:picMkLst>
            <pc:docMk/>
            <pc:sldMk cId="4135814520" sldId="398"/>
            <ac:picMk id="2" creationId="{F1CFF330-5C1F-E1F7-1C96-BF4D24282BEA}"/>
          </ac:picMkLst>
        </pc:picChg>
      </pc:sldChg>
      <pc:sldChg chg="del">
        <pc:chgData name="潍涛 何" userId="d8ee06581e3a3f22" providerId="LiveId" clId="{6D23AB26-7282-3F4A-A937-084B1DBB2820}" dt="2023-05-31T02:05:56.955" v="71" actId="2696"/>
        <pc:sldMkLst>
          <pc:docMk/>
          <pc:sldMk cId="1078524197" sldId="399"/>
        </pc:sldMkLst>
      </pc:sldChg>
      <pc:sldChg chg="addSp modSp add mod ord">
        <pc:chgData name="潍涛 何" userId="d8ee06581e3a3f22" providerId="LiveId" clId="{6D23AB26-7282-3F4A-A937-084B1DBB2820}" dt="2023-06-02T10:39:46.437" v="4074" actId="1076"/>
        <pc:sldMkLst>
          <pc:docMk/>
          <pc:sldMk cId="1788532571" sldId="399"/>
        </pc:sldMkLst>
        <pc:spChg chg="mod">
          <ac:chgData name="潍涛 何" userId="d8ee06581e3a3f22" providerId="LiveId" clId="{6D23AB26-7282-3F4A-A937-084B1DBB2820}" dt="2023-06-02T10:28:16.655" v="4057" actId="20577"/>
          <ac:spMkLst>
            <pc:docMk/>
            <pc:sldMk cId="1788532571" sldId="399"/>
            <ac:spMk id="5" creationId="{AE8EFCD5-3A4A-4C10-CBA2-47A703716690}"/>
          </ac:spMkLst>
        </pc:spChg>
        <pc:picChg chg="add mod">
          <ac:chgData name="潍涛 何" userId="d8ee06581e3a3f22" providerId="LiveId" clId="{6D23AB26-7282-3F4A-A937-084B1DBB2820}" dt="2023-06-02T10:39:46.437" v="4074" actId="1076"/>
          <ac:picMkLst>
            <pc:docMk/>
            <pc:sldMk cId="1788532571" sldId="399"/>
            <ac:picMk id="4" creationId="{E5ABE775-F4FF-977F-2B65-EBD28008A5B0}"/>
          </ac:picMkLst>
        </pc:picChg>
      </pc:sldChg>
      <pc:sldChg chg="del">
        <pc:chgData name="潍涛 何" userId="d8ee06581e3a3f22" providerId="LiveId" clId="{6D23AB26-7282-3F4A-A937-084B1DBB2820}" dt="2023-05-31T02:05:57.120" v="72" actId="2696"/>
        <pc:sldMkLst>
          <pc:docMk/>
          <pc:sldMk cId="623620056" sldId="400"/>
        </pc:sldMkLst>
      </pc:sldChg>
      <pc:sldChg chg="addSp modSp add del mod">
        <pc:chgData name="潍涛 何" userId="d8ee06581e3a3f22" providerId="LiveId" clId="{6D23AB26-7282-3F4A-A937-084B1DBB2820}" dt="2023-06-02T10:52:52.722" v="4119" actId="2696"/>
        <pc:sldMkLst>
          <pc:docMk/>
          <pc:sldMk cId="1469954152" sldId="400"/>
        </pc:sldMkLst>
        <pc:spChg chg="mod">
          <ac:chgData name="潍涛 何" userId="d8ee06581e3a3f22" providerId="LiveId" clId="{6D23AB26-7282-3F4A-A937-084B1DBB2820}" dt="2023-06-02T10:52:06.446" v="4098" actId="20577"/>
          <ac:spMkLst>
            <pc:docMk/>
            <pc:sldMk cId="1469954152" sldId="400"/>
            <ac:spMk id="3" creationId="{A27A83EA-3DF2-7391-B171-4EBB8103AA76}"/>
          </ac:spMkLst>
        </pc:spChg>
        <pc:spChg chg="mod">
          <ac:chgData name="潍涛 何" userId="d8ee06581e3a3f22" providerId="LiveId" clId="{6D23AB26-7282-3F4A-A937-084B1DBB2820}" dt="2023-06-02T10:48:08.570" v="4083" actId="20577"/>
          <ac:spMkLst>
            <pc:docMk/>
            <pc:sldMk cId="1469954152" sldId="400"/>
            <ac:spMk id="5" creationId="{AE8EFCD5-3A4A-4C10-CBA2-47A703716690}"/>
          </ac:spMkLst>
        </pc:spChg>
        <pc:picChg chg="add mod">
          <ac:chgData name="潍涛 何" userId="d8ee06581e3a3f22" providerId="LiveId" clId="{6D23AB26-7282-3F4A-A937-084B1DBB2820}" dt="2023-06-02T10:48:28.762" v="4089" actId="1076"/>
          <ac:picMkLst>
            <pc:docMk/>
            <pc:sldMk cId="1469954152" sldId="400"/>
            <ac:picMk id="2" creationId="{34967D40-E7B9-D997-A8C8-27AE356E4F0F}"/>
          </ac:picMkLst>
        </pc:picChg>
      </pc:sldChg>
      <pc:sldChg chg="delSp modSp add del mod">
        <pc:chgData name="潍涛 何" userId="d8ee06581e3a3f22" providerId="LiveId" clId="{6D23AB26-7282-3F4A-A937-084B1DBB2820}" dt="2023-06-02T10:54:37.775" v="4157" actId="2696"/>
        <pc:sldMkLst>
          <pc:docMk/>
          <pc:sldMk cId="1402340419" sldId="401"/>
        </pc:sldMkLst>
        <pc:spChg chg="mod">
          <ac:chgData name="潍涛 何" userId="d8ee06581e3a3f22" providerId="LiveId" clId="{6D23AB26-7282-3F4A-A937-084B1DBB2820}" dt="2023-06-02T10:52:18.101" v="4102" actId="1076"/>
          <ac:spMkLst>
            <pc:docMk/>
            <pc:sldMk cId="1402340419" sldId="401"/>
            <ac:spMk id="3" creationId="{A27A83EA-3DF2-7391-B171-4EBB8103AA76}"/>
          </ac:spMkLst>
        </pc:spChg>
        <pc:picChg chg="del">
          <ac:chgData name="潍涛 何" userId="d8ee06581e3a3f22" providerId="LiveId" clId="{6D23AB26-7282-3F4A-A937-084B1DBB2820}" dt="2023-06-02T10:52:14.347" v="4100" actId="478"/>
          <ac:picMkLst>
            <pc:docMk/>
            <pc:sldMk cId="1402340419" sldId="401"/>
            <ac:picMk id="2" creationId="{34967D40-E7B9-D997-A8C8-27AE356E4F0F}"/>
          </ac:picMkLst>
        </pc:picChg>
      </pc:sldChg>
      <pc:sldChg chg="del">
        <pc:chgData name="潍涛 何" userId="d8ee06581e3a3f22" providerId="LiveId" clId="{6D23AB26-7282-3F4A-A937-084B1DBB2820}" dt="2023-05-31T02:05:57.302" v="73" actId="2696"/>
        <pc:sldMkLst>
          <pc:docMk/>
          <pc:sldMk cId="3822220877" sldId="401"/>
        </pc:sldMkLst>
      </pc:sldChg>
      <pc:sldChg chg="addSp delSp modSp new mod">
        <pc:chgData name="潍涛 何" userId="d8ee06581e3a3f22" providerId="LiveId" clId="{6D23AB26-7282-3F4A-A937-084B1DBB2820}" dt="2023-06-02T10:54:01.282" v="4131" actId="27614"/>
        <pc:sldMkLst>
          <pc:docMk/>
          <pc:sldMk cId="1901846077" sldId="402"/>
        </pc:sldMkLst>
        <pc:spChg chg="del mod">
          <ac:chgData name="潍涛 何" userId="d8ee06581e3a3f22" providerId="LiveId" clId="{6D23AB26-7282-3F4A-A937-084B1DBB2820}" dt="2023-06-02T10:53:15.605" v="4126"/>
          <ac:spMkLst>
            <pc:docMk/>
            <pc:sldMk cId="1901846077" sldId="402"/>
            <ac:spMk id="2" creationId="{C4C6CE1B-9DCC-426C-E026-62CC7DFB448E}"/>
          </ac:spMkLst>
        </pc:spChg>
        <pc:spChg chg="mod">
          <ac:chgData name="潍涛 何" userId="d8ee06581e3a3f22" providerId="LiveId" clId="{6D23AB26-7282-3F4A-A937-084B1DBB2820}" dt="2023-06-02T10:52:28.897" v="4113" actId="20577"/>
          <ac:spMkLst>
            <pc:docMk/>
            <pc:sldMk cId="1901846077" sldId="402"/>
            <ac:spMk id="3" creationId="{9705B37E-C5BB-303C-5580-258086EE5E41}"/>
          </ac:spMkLst>
        </pc:spChg>
        <pc:spChg chg="add del mod">
          <ac:chgData name="潍涛 何" userId="d8ee06581e3a3f22" providerId="LiveId" clId="{6D23AB26-7282-3F4A-A937-084B1DBB2820}" dt="2023-06-02T10:54:00.232" v="4130"/>
          <ac:spMkLst>
            <pc:docMk/>
            <pc:sldMk cId="1901846077" sldId="402"/>
            <ac:spMk id="7" creationId="{6798E7A1-B4F8-D74D-E6FB-CCC110257CF1}"/>
          </ac:spMkLst>
        </pc:spChg>
        <pc:picChg chg="add del mod">
          <ac:chgData name="潍涛 何" userId="d8ee06581e3a3f22" providerId="LiveId" clId="{6D23AB26-7282-3F4A-A937-084B1DBB2820}" dt="2023-06-02T10:53:58.052" v="4129" actId="478"/>
          <ac:picMkLst>
            <pc:docMk/>
            <pc:sldMk cId="1901846077" sldId="402"/>
            <ac:picMk id="5" creationId="{C74F6146-BDC3-3914-85B3-CD96784A4CA6}"/>
          </ac:picMkLst>
        </pc:picChg>
        <pc:picChg chg="add mod">
          <ac:chgData name="潍涛 何" userId="d8ee06581e3a3f22" providerId="LiveId" clId="{6D23AB26-7282-3F4A-A937-084B1DBB2820}" dt="2023-06-02T10:54:01.282" v="4131" actId="27614"/>
          <ac:picMkLst>
            <pc:docMk/>
            <pc:sldMk cId="1901846077" sldId="402"/>
            <ac:picMk id="9" creationId="{F05201E0-7272-138D-5869-B6ED7A123F86}"/>
          </ac:picMkLst>
        </pc:picChg>
      </pc:sldChg>
      <pc:sldChg chg="del">
        <pc:chgData name="潍涛 何" userId="d8ee06581e3a3f22" providerId="LiveId" clId="{6D23AB26-7282-3F4A-A937-084B1DBB2820}" dt="2023-05-31T02:05:57.501" v="74" actId="2696"/>
        <pc:sldMkLst>
          <pc:docMk/>
          <pc:sldMk cId="3383947683" sldId="402"/>
        </pc:sldMkLst>
      </pc:sldChg>
      <pc:sldChg chg="addSp delSp modSp add mod">
        <pc:chgData name="潍涛 何" userId="d8ee06581e3a3f22" providerId="LiveId" clId="{6D23AB26-7282-3F4A-A937-084B1DBB2820}" dt="2023-06-02T13:25:26.426" v="6607"/>
        <pc:sldMkLst>
          <pc:docMk/>
          <pc:sldMk cId="2769914231" sldId="403"/>
        </pc:sldMkLst>
        <pc:spChg chg="del">
          <ac:chgData name="潍涛 何" userId="d8ee06581e3a3f22" providerId="LiveId" clId="{6D23AB26-7282-3F4A-A937-084B1DBB2820}" dt="2023-06-02T10:52:37.266" v="4115"/>
          <ac:spMkLst>
            <pc:docMk/>
            <pc:sldMk cId="2769914231" sldId="403"/>
            <ac:spMk id="2" creationId="{C4C6CE1B-9DCC-426C-E026-62CC7DFB448E}"/>
          </ac:spMkLst>
        </pc:spChg>
        <pc:spChg chg="add del mod">
          <ac:chgData name="潍涛 何" userId="d8ee06581e3a3f22" providerId="LiveId" clId="{6D23AB26-7282-3F4A-A937-084B1DBB2820}" dt="2023-06-02T11:18:50.791" v="6274"/>
          <ac:spMkLst>
            <pc:docMk/>
            <pc:sldMk cId="2769914231" sldId="403"/>
            <ac:spMk id="6" creationId="{4110CC14-6A90-4898-6FE9-F07561DFF9C8}"/>
          </ac:spMkLst>
        </pc:spChg>
        <pc:spChg chg="add del mod">
          <ac:chgData name="潍涛 何" userId="d8ee06581e3a3f22" providerId="LiveId" clId="{6D23AB26-7282-3F4A-A937-084B1DBB2820}" dt="2023-06-02T13:05:39.062" v="6583"/>
          <ac:spMkLst>
            <pc:docMk/>
            <pc:sldMk cId="2769914231" sldId="403"/>
            <ac:spMk id="9" creationId="{A3279B35-B70A-89EA-77D2-47D3F5F5F5AF}"/>
          </ac:spMkLst>
        </pc:spChg>
        <pc:spChg chg="add del mod">
          <ac:chgData name="潍涛 何" userId="d8ee06581e3a3f22" providerId="LiveId" clId="{6D23AB26-7282-3F4A-A937-084B1DBB2820}" dt="2023-06-02T13:25:26.426" v="6607"/>
          <ac:spMkLst>
            <pc:docMk/>
            <pc:sldMk cId="2769914231" sldId="403"/>
            <ac:spMk id="12" creationId="{2F9FC386-3DFB-2D0B-C348-13CC47665C6E}"/>
          </ac:spMkLst>
        </pc:spChg>
        <pc:picChg chg="add del mod">
          <ac:chgData name="潍涛 何" userId="d8ee06581e3a3f22" providerId="LiveId" clId="{6D23AB26-7282-3F4A-A937-084B1DBB2820}" dt="2023-06-02T11:18:49.154" v="6273" actId="478"/>
          <ac:picMkLst>
            <pc:docMk/>
            <pc:sldMk cId="2769914231" sldId="403"/>
            <ac:picMk id="4" creationId="{CFBD98DC-7CC3-8EFD-3DEB-E72F90E33483}"/>
          </ac:picMkLst>
        </pc:picChg>
        <pc:picChg chg="add del mod">
          <ac:chgData name="潍涛 何" userId="d8ee06581e3a3f22" providerId="LiveId" clId="{6D23AB26-7282-3F4A-A937-084B1DBB2820}" dt="2023-06-02T13:05:37.188" v="6582" actId="478"/>
          <ac:picMkLst>
            <pc:docMk/>
            <pc:sldMk cId="2769914231" sldId="403"/>
            <ac:picMk id="7" creationId="{080275AC-5D2A-4100-5CD0-4BD32956526E}"/>
          </ac:picMkLst>
        </pc:picChg>
        <pc:picChg chg="add del mod">
          <ac:chgData name="潍涛 何" userId="d8ee06581e3a3f22" providerId="LiveId" clId="{6D23AB26-7282-3F4A-A937-084B1DBB2820}" dt="2023-06-02T13:25:25.030" v="6606" actId="478"/>
          <ac:picMkLst>
            <pc:docMk/>
            <pc:sldMk cId="2769914231" sldId="403"/>
            <ac:picMk id="10" creationId="{216F226C-7297-9CFF-FA8B-816352A22A2A}"/>
          </ac:picMkLst>
        </pc:picChg>
        <pc:picChg chg="add mod">
          <ac:chgData name="潍涛 何" userId="d8ee06581e3a3f22" providerId="LiveId" clId="{6D23AB26-7282-3F4A-A937-084B1DBB2820}" dt="2023-06-02T13:25:26.426" v="6607"/>
          <ac:picMkLst>
            <pc:docMk/>
            <pc:sldMk cId="2769914231" sldId="403"/>
            <ac:picMk id="13" creationId="{754BEEC7-814D-3545-0C8C-1B03AC64D7C2}"/>
          </ac:picMkLst>
        </pc:picChg>
      </pc:sldChg>
      <pc:sldChg chg="del">
        <pc:chgData name="潍涛 何" userId="d8ee06581e3a3f22" providerId="LiveId" clId="{6D23AB26-7282-3F4A-A937-084B1DBB2820}" dt="2023-05-31T02:05:57.666" v="75" actId="2696"/>
        <pc:sldMkLst>
          <pc:docMk/>
          <pc:sldMk cId="3457962957" sldId="403"/>
        </pc:sldMkLst>
      </pc:sldChg>
      <pc:sldChg chg="addSp delSp modSp add mod">
        <pc:chgData name="潍涛 何" userId="d8ee06581e3a3f22" providerId="LiveId" clId="{6D23AB26-7282-3F4A-A937-084B1DBB2820}" dt="2023-06-02T13:36:07.728" v="7040" actId="20577"/>
        <pc:sldMkLst>
          <pc:docMk/>
          <pc:sldMk cId="607607254" sldId="404"/>
        </pc:sldMkLst>
        <pc:spChg chg="mod">
          <ac:chgData name="潍涛 何" userId="d8ee06581e3a3f22" providerId="LiveId" clId="{6D23AB26-7282-3F4A-A937-084B1DBB2820}" dt="2023-06-02T10:54:32.313" v="4155" actId="20577"/>
          <ac:spMkLst>
            <pc:docMk/>
            <pc:sldMk cId="607607254" sldId="404"/>
            <ac:spMk id="3" creationId="{9705B37E-C5BB-303C-5580-258086EE5E41}"/>
          </ac:spMkLst>
        </pc:spChg>
        <pc:spChg chg="add mod">
          <ac:chgData name="潍涛 何" userId="d8ee06581e3a3f22" providerId="LiveId" clId="{6D23AB26-7282-3F4A-A937-084B1DBB2820}" dt="2023-06-02T13:36:07.728" v="7040" actId="20577"/>
          <ac:spMkLst>
            <pc:docMk/>
            <pc:sldMk cId="607607254" sldId="404"/>
            <ac:spMk id="5" creationId="{053EEBAB-F76B-EFD5-E464-1FD1C4A7A733}"/>
          </ac:spMkLst>
        </pc:spChg>
        <pc:picChg chg="del">
          <ac:chgData name="潍涛 何" userId="d8ee06581e3a3f22" providerId="LiveId" clId="{6D23AB26-7282-3F4A-A937-084B1DBB2820}" dt="2023-06-02T10:54:33.909" v="4156" actId="478"/>
          <ac:picMkLst>
            <pc:docMk/>
            <pc:sldMk cId="607607254" sldId="404"/>
            <ac:picMk id="4" creationId="{CFBD98DC-7CC3-8EFD-3DEB-E72F90E33483}"/>
          </ac:picMkLst>
        </pc:picChg>
      </pc:sldChg>
      <pc:sldChg chg="del">
        <pc:chgData name="潍涛 何" userId="d8ee06581e3a3f22" providerId="LiveId" clId="{6D23AB26-7282-3F4A-A937-084B1DBB2820}" dt="2023-05-31T02:05:57.863" v="76" actId="2696"/>
        <pc:sldMkLst>
          <pc:docMk/>
          <pc:sldMk cId="2528519315" sldId="404"/>
        </pc:sldMkLst>
      </pc:sldChg>
      <pc:sldChg chg="del">
        <pc:chgData name="潍涛 何" userId="d8ee06581e3a3f22" providerId="LiveId" clId="{6D23AB26-7282-3F4A-A937-084B1DBB2820}" dt="2023-05-31T02:05:58.041" v="77" actId="2696"/>
        <pc:sldMkLst>
          <pc:docMk/>
          <pc:sldMk cId="2000616892" sldId="405"/>
        </pc:sldMkLst>
      </pc:sldChg>
      <pc:sldChg chg="delSp modSp add mod">
        <pc:chgData name="潍涛 何" userId="d8ee06581e3a3f22" providerId="LiveId" clId="{6D23AB26-7282-3F4A-A937-084B1DBB2820}" dt="2023-06-03T01:09:54.150" v="7141" actId="20577"/>
        <pc:sldMkLst>
          <pc:docMk/>
          <pc:sldMk cId="2383943243" sldId="405"/>
        </pc:sldMkLst>
        <pc:spChg chg="mod">
          <ac:chgData name="潍涛 何" userId="d8ee06581e3a3f22" providerId="LiveId" clId="{6D23AB26-7282-3F4A-A937-084B1DBB2820}" dt="2023-06-03T01:09:54.150" v="7141" actId="20577"/>
          <ac:spMkLst>
            <pc:docMk/>
            <pc:sldMk cId="2383943243" sldId="405"/>
            <ac:spMk id="5" creationId="{AE8EFCD5-3A4A-4C10-CBA2-47A703716690}"/>
          </ac:spMkLst>
        </pc:spChg>
        <pc:picChg chg="del">
          <ac:chgData name="潍涛 何" userId="d8ee06581e3a3f22" providerId="LiveId" clId="{6D23AB26-7282-3F4A-A937-084B1DBB2820}" dt="2023-06-02T10:59:39.035" v="4167" actId="478"/>
          <ac:picMkLst>
            <pc:docMk/>
            <pc:sldMk cId="2383943243" sldId="405"/>
            <ac:picMk id="2" creationId="{F1CFF330-5C1F-E1F7-1C96-BF4D24282BEA}"/>
          </ac:picMkLst>
        </pc:picChg>
      </pc:sldChg>
      <pc:sldChg chg="del">
        <pc:chgData name="潍涛 何" userId="d8ee06581e3a3f22" providerId="LiveId" clId="{6D23AB26-7282-3F4A-A937-084B1DBB2820}" dt="2023-05-31T02:06:05.105" v="78" actId="2696"/>
        <pc:sldMkLst>
          <pc:docMk/>
          <pc:sldMk cId="1733948423" sldId="406"/>
        </pc:sldMkLst>
      </pc:sldChg>
      <pc:sldChg chg="addSp delSp modSp add mod">
        <pc:chgData name="潍涛 何" userId="d8ee06581e3a3f22" providerId="LiveId" clId="{6D23AB26-7282-3F4A-A937-084B1DBB2820}" dt="2023-06-02T10:59:49.310" v="4172"/>
        <pc:sldMkLst>
          <pc:docMk/>
          <pc:sldMk cId="4087445450" sldId="406"/>
        </pc:sldMkLst>
        <pc:spChg chg="del mod">
          <ac:chgData name="潍涛 何" userId="d8ee06581e3a3f22" providerId="LiveId" clId="{6D23AB26-7282-3F4A-A937-084B1DBB2820}" dt="2023-06-02T10:59:49.310" v="4172"/>
          <ac:spMkLst>
            <pc:docMk/>
            <pc:sldMk cId="4087445450" sldId="406"/>
            <ac:spMk id="5" creationId="{AE8EFCD5-3A4A-4C10-CBA2-47A703716690}"/>
          </ac:spMkLst>
        </pc:spChg>
        <pc:picChg chg="del mod">
          <ac:chgData name="潍涛 何" userId="d8ee06581e3a3f22" providerId="LiveId" clId="{6D23AB26-7282-3F4A-A937-084B1DBB2820}" dt="2023-06-02T10:59:43.656" v="4169" actId="478"/>
          <ac:picMkLst>
            <pc:docMk/>
            <pc:sldMk cId="4087445450" sldId="406"/>
            <ac:picMk id="2" creationId="{F1CFF330-5C1F-E1F7-1C96-BF4D24282BEA}"/>
          </ac:picMkLst>
        </pc:picChg>
        <pc:picChg chg="add mod">
          <ac:chgData name="潍涛 何" userId="d8ee06581e3a3f22" providerId="LiveId" clId="{6D23AB26-7282-3F4A-A937-084B1DBB2820}" dt="2023-06-02T10:59:49.310" v="4172"/>
          <ac:picMkLst>
            <pc:docMk/>
            <pc:sldMk cId="4087445450" sldId="406"/>
            <ac:picMk id="4" creationId="{8CB462D6-6775-C403-FB7F-001A520FAD0B}"/>
          </ac:picMkLst>
        </pc:picChg>
      </pc:sldChg>
      <pc:sldChg chg="new del">
        <pc:chgData name="潍涛 何" userId="d8ee06581e3a3f22" providerId="LiveId" clId="{6D23AB26-7282-3F4A-A937-084B1DBB2820}" dt="2023-05-31T02:05:39.481" v="53" actId="2696"/>
        <pc:sldMkLst>
          <pc:docMk/>
          <pc:sldMk cId="110017473" sldId="407"/>
        </pc:sldMkLst>
      </pc:sldChg>
      <pc:sldChg chg="addSp delSp modSp add mod">
        <pc:chgData name="潍涛 何" userId="d8ee06581e3a3f22" providerId="LiveId" clId="{6D23AB26-7282-3F4A-A937-084B1DBB2820}" dt="2023-06-03T01:10:58.659" v="7167" actId="20577"/>
        <pc:sldMkLst>
          <pc:docMk/>
          <pc:sldMk cId="2431837464" sldId="407"/>
        </pc:sldMkLst>
        <pc:spChg chg="add mod">
          <ac:chgData name="潍涛 何" userId="d8ee06581e3a3f22" providerId="LiveId" clId="{6D23AB26-7282-3F4A-A937-084B1DBB2820}" dt="2023-06-03T01:10:58.659" v="7167" actId="20577"/>
          <ac:spMkLst>
            <pc:docMk/>
            <pc:sldMk cId="2431837464" sldId="407"/>
            <ac:spMk id="5" creationId="{CE0843C0-D94F-744D-C9E5-AC4C35D55D33}"/>
          </ac:spMkLst>
        </pc:spChg>
        <pc:picChg chg="del">
          <ac:chgData name="潍涛 何" userId="d8ee06581e3a3f22" providerId="LiveId" clId="{6D23AB26-7282-3F4A-A937-084B1DBB2820}" dt="2023-06-03T01:10:01.668" v="7143" actId="478"/>
          <ac:picMkLst>
            <pc:docMk/>
            <pc:sldMk cId="2431837464" sldId="407"/>
            <ac:picMk id="4" creationId="{8CB462D6-6775-C403-FB7F-001A520FAD0B}"/>
          </ac:picMkLst>
        </pc:picChg>
      </pc:sldChg>
      <pc:sldChg chg="addSp modSp add mod">
        <pc:chgData name="潍涛 何" userId="d8ee06581e3a3f22" providerId="LiveId" clId="{6D23AB26-7282-3F4A-A937-084B1DBB2820}" dt="2023-06-03T01:11:22.831" v="7173" actId="1076"/>
        <pc:sldMkLst>
          <pc:docMk/>
          <pc:sldMk cId="1270386973" sldId="408"/>
        </pc:sldMkLst>
        <pc:spChg chg="mod">
          <ac:chgData name="潍涛 何" userId="d8ee06581e3a3f22" providerId="LiveId" clId="{6D23AB26-7282-3F4A-A937-084B1DBB2820}" dt="2023-06-03T01:11:19.669" v="7171" actId="14"/>
          <ac:spMkLst>
            <pc:docMk/>
            <pc:sldMk cId="1270386973" sldId="408"/>
            <ac:spMk id="5" creationId="{CE0843C0-D94F-744D-C9E5-AC4C35D55D33}"/>
          </ac:spMkLst>
        </pc:spChg>
        <pc:picChg chg="add mod">
          <ac:chgData name="潍涛 何" userId="d8ee06581e3a3f22" providerId="LiveId" clId="{6D23AB26-7282-3F4A-A937-084B1DBB2820}" dt="2023-06-03T01:11:22.831" v="7173" actId="1076"/>
          <ac:picMkLst>
            <pc:docMk/>
            <pc:sldMk cId="1270386973" sldId="408"/>
            <ac:picMk id="2" creationId="{B88E1B83-1AE1-4A09-3673-FFDC42ED87D5}"/>
          </ac:picMkLst>
        </pc:picChg>
      </pc:sldChg>
      <pc:sldChg chg="addSp delSp modSp add mod">
        <pc:chgData name="潍涛 何" userId="d8ee06581e3a3f22" providerId="LiveId" clId="{6D23AB26-7282-3F4A-A937-084B1DBB2820}" dt="2023-06-03T01:11:51.280" v="7177" actId="1076"/>
        <pc:sldMkLst>
          <pc:docMk/>
          <pc:sldMk cId="1849724766" sldId="409"/>
        </pc:sldMkLst>
        <pc:picChg chg="del">
          <ac:chgData name="潍涛 何" userId="d8ee06581e3a3f22" providerId="LiveId" clId="{6D23AB26-7282-3F4A-A937-084B1DBB2820}" dt="2023-06-03T01:11:25.692" v="7175" actId="478"/>
          <ac:picMkLst>
            <pc:docMk/>
            <pc:sldMk cId="1849724766" sldId="409"/>
            <ac:picMk id="2" creationId="{B88E1B83-1AE1-4A09-3673-FFDC42ED87D5}"/>
          </ac:picMkLst>
        </pc:picChg>
        <pc:picChg chg="add mod">
          <ac:chgData name="潍涛 何" userId="d8ee06581e3a3f22" providerId="LiveId" clId="{6D23AB26-7282-3F4A-A937-084B1DBB2820}" dt="2023-06-03T01:11:51.280" v="7177" actId="1076"/>
          <ac:picMkLst>
            <pc:docMk/>
            <pc:sldMk cId="1849724766" sldId="409"/>
            <ac:picMk id="4" creationId="{6C499C6A-7D0A-9581-7E26-1CC83D071BE6}"/>
          </ac:picMkLst>
        </pc:picChg>
      </pc:sldChg>
      <pc:sldMasterChg chg="modSldLayout">
        <pc:chgData name="潍涛 何" userId="d8ee06581e3a3f22" providerId="LiveId" clId="{6D23AB26-7282-3F4A-A937-084B1DBB2820}" dt="2023-05-31T02:06:51.783" v="94" actId="242"/>
        <pc:sldMasterMkLst>
          <pc:docMk/>
          <pc:sldMasterMk cId="2347190923" sldId="2147483648"/>
        </pc:sldMasterMkLst>
        <pc:sldLayoutChg chg="modSp">
          <pc:chgData name="潍涛 何" userId="d8ee06581e3a3f22" providerId="LiveId" clId="{6D23AB26-7282-3F4A-A937-084B1DBB2820}" dt="2023-05-23T01:58:50.652" v="5" actId="948"/>
          <pc:sldLayoutMkLst>
            <pc:docMk/>
            <pc:sldMasterMk cId="2347190923" sldId="2147483648"/>
            <pc:sldLayoutMk cId="946213280" sldId="2147483660"/>
          </pc:sldLayoutMkLst>
          <pc:spChg chg="mod">
            <ac:chgData name="潍涛 何" userId="d8ee06581e3a3f22" providerId="LiveId" clId="{6D23AB26-7282-3F4A-A937-084B1DBB2820}" dt="2023-05-13T05:23:43.175" v="1" actId="947"/>
            <ac:spMkLst>
              <pc:docMk/>
              <pc:sldMasterMk cId="2347190923" sldId="2147483648"/>
              <pc:sldLayoutMk cId="946213280" sldId="2147483660"/>
              <ac:spMk id="8" creationId="{149A845F-3F80-4D2E-524C-81318C14A88E}"/>
            </ac:spMkLst>
          </pc:spChg>
          <pc:spChg chg="mod">
            <ac:chgData name="潍涛 何" userId="d8ee06581e3a3f22" providerId="LiveId" clId="{6D23AB26-7282-3F4A-A937-084B1DBB2820}" dt="2023-05-23T01:58:50.652" v="5" actId="948"/>
            <ac:spMkLst>
              <pc:docMk/>
              <pc:sldMasterMk cId="2347190923" sldId="2147483648"/>
              <pc:sldLayoutMk cId="946213280" sldId="2147483660"/>
              <ac:spMk id="16" creationId="{4232BE5A-EB49-4CAF-B058-4B554EE108CC}"/>
            </ac:spMkLst>
          </pc:spChg>
        </pc:sldLayoutChg>
        <pc:sldLayoutChg chg="modSp">
          <pc:chgData name="潍涛 何" userId="d8ee06581e3a3f22" providerId="LiveId" clId="{6D23AB26-7282-3F4A-A937-084B1DBB2820}" dt="2023-05-13T05:24:21.685" v="3" actId="947"/>
          <pc:sldLayoutMkLst>
            <pc:docMk/>
            <pc:sldMasterMk cId="2347190923" sldId="2147483648"/>
            <pc:sldLayoutMk cId="277580290" sldId="2147483661"/>
          </pc:sldLayoutMkLst>
          <pc:spChg chg="mod">
            <ac:chgData name="潍涛 何" userId="d8ee06581e3a3f22" providerId="LiveId" clId="{6D23AB26-7282-3F4A-A937-084B1DBB2820}" dt="2023-05-13T05:24:21.685" v="3" actId="947"/>
            <ac:spMkLst>
              <pc:docMk/>
              <pc:sldMasterMk cId="2347190923" sldId="2147483648"/>
              <pc:sldLayoutMk cId="277580290" sldId="2147483661"/>
              <ac:spMk id="5" creationId="{07FF7C8C-31AB-7EA6-9A54-5D6E7AE5B6B7}"/>
            </ac:spMkLst>
          </pc:spChg>
        </pc:sldLayoutChg>
        <pc:sldLayoutChg chg="modSp mod">
          <pc:chgData name="潍涛 何" userId="d8ee06581e3a3f22" providerId="LiveId" clId="{6D23AB26-7282-3F4A-A937-084B1DBB2820}" dt="2023-05-31T02:06:51.783" v="94" actId="242"/>
          <pc:sldLayoutMkLst>
            <pc:docMk/>
            <pc:sldMasterMk cId="2347190923" sldId="2147483648"/>
            <pc:sldLayoutMk cId="4062237974" sldId="2147483662"/>
          </pc:sldLayoutMkLst>
          <pc:spChg chg="mod">
            <ac:chgData name="潍涛 何" userId="d8ee06581e3a3f22" providerId="LiveId" clId="{6D23AB26-7282-3F4A-A937-084B1DBB2820}" dt="2023-05-31T02:06:51.783" v="94" actId="242"/>
            <ac:spMkLst>
              <pc:docMk/>
              <pc:sldMasterMk cId="2347190923" sldId="2147483648"/>
              <pc:sldLayoutMk cId="4062237974" sldId="2147483662"/>
              <ac:spMk id="42" creationId="{1598C6E9-6D8F-3458-D0F0-E04E16B6119B}"/>
            </ac:spMkLst>
          </pc:spChg>
        </pc:sldLayoutChg>
      </pc:sldMasterChg>
    </pc:docChg>
  </pc:docChgLst>
  <pc:docChgLst>
    <pc:chgData name="潍涛 何" userId="d8ee06581e3a3f22" providerId="LiveId" clId="{CF98AEFE-4F53-F640-9C4E-236D73BDEA4F}"/>
    <pc:docChg chg="undo custSel addSld delSld modSld modMainMaster">
      <pc:chgData name="潍涛 何" userId="d8ee06581e3a3f22" providerId="LiveId" clId="{CF98AEFE-4F53-F640-9C4E-236D73BDEA4F}" dt="2023-06-20T02:14:30.038" v="726" actId="20577"/>
      <pc:docMkLst>
        <pc:docMk/>
      </pc:docMkLst>
      <pc:sldChg chg="del">
        <pc:chgData name="潍涛 何" userId="d8ee06581e3a3f22" providerId="LiveId" clId="{CF98AEFE-4F53-F640-9C4E-236D73BDEA4F}" dt="2023-06-16T01:40:07.613" v="161" actId="2696"/>
        <pc:sldMkLst>
          <pc:docMk/>
          <pc:sldMk cId="4262966116" sldId="312"/>
        </pc:sldMkLst>
      </pc:sldChg>
      <pc:sldChg chg="del">
        <pc:chgData name="潍涛 何" userId="d8ee06581e3a3f22" providerId="LiveId" clId="{CF98AEFE-4F53-F640-9C4E-236D73BDEA4F}" dt="2023-06-16T02:03:45.271" v="527" actId="2696"/>
        <pc:sldMkLst>
          <pc:docMk/>
          <pc:sldMk cId="663361957" sldId="330"/>
        </pc:sldMkLst>
      </pc:sldChg>
      <pc:sldChg chg="del">
        <pc:chgData name="潍涛 何" userId="d8ee06581e3a3f22" providerId="LiveId" clId="{CF98AEFE-4F53-F640-9C4E-236D73BDEA4F}" dt="2023-06-16T01:27:47.461" v="1" actId="2696"/>
        <pc:sldMkLst>
          <pc:docMk/>
          <pc:sldMk cId="3785963859" sldId="383"/>
        </pc:sldMkLst>
      </pc:sldChg>
      <pc:sldChg chg="del">
        <pc:chgData name="潍涛 何" userId="d8ee06581e3a3f22" providerId="LiveId" clId="{CF98AEFE-4F53-F640-9C4E-236D73BDEA4F}" dt="2023-06-16T02:03:42.064" v="524" actId="2696"/>
        <pc:sldMkLst>
          <pc:docMk/>
          <pc:sldMk cId="3651694558" sldId="385"/>
        </pc:sldMkLst>
      </pc:sldChg>
      <pc:sldChg chg="del">
        <pc:chgData name="潍涛 何" userId="d8ee06581e3a3f22" providerId="LiveId" clId="{CF98AEFE-4F53-F640-9C4E-236D73BDEA4F}" dt="2023-06-16T01:27:46.075" v="0" actId="2696"/>
        <pc:sldMkLst>
          <pc:docMk/>
          <pc:sldMk cId="4236829246" sldId="386"/>
        </pc:sldMkLst>
      </pc:sldChg>
      <pc:sldChg chg="del">
        <pc:chgData name="潍涛 何" userId="d8ee06581e3a3f22" providerId="LiveId" clId="{CF98AEFE-4F53-F640-9C4E-236D73BDEA4F}" dt="2023-06-16T01:27:47.617" v="2" actId="2696"/>
        <pc:sldMkLst>
          <pc:docMk/>
          <pc:sldMk cId="1371454564" sldId="387"/>
        </pc:sldMkLst>
      </pc:sldChg>
      <pc:sldChg chg="del">
        <pc:chgData name="潍涛 何" userId="d8ee06581e3a3f22" providerId="LiveId" clId="{CF98AEFE-4F53-F640-9C4E-236D73BDEA4F}" dt="2023-06-16T01:27:47.766" v="3" actId="2696"/>
        <pc:sldMkLst>
          <pc:docMk/>
          <pc:sldMk cId="3015741363" sldId="388"/>
        </pc:sldMkLst>
      </pc:sldChg>
      <pc:sldChg chg="del">
        <pc:chgData name="潍涛 何" userId="d8ee06581e3a3f22" providerId="LiveId" clId="{CF98AEFE-4F53-F640-9C4E-236D73BDEA4F}" dt="2023-06-16T01:27:48.680" v="8" actId="2696"/>
        <pc:sldMkLst>
          <pc:docMk/>
          <pc:sldMk cId="4001192026" sldId="389"/>
        </pc:sldMkLst>
      </pc:sldChg>
      <pc:sldChg chg="del">
        <pc:chgData name="潍涛 何" userId="d8ee06581e3a3f22" providerId="LiveId" clId="{CF98AEFE-4F53-F640-9C4E-236D73BDEA4F}" dt="2023-06-16T01:27:49.190" v="11" actId="2696"/>
        <pc:sldMkLst>
          <pc:docMk/>
          <pc:sldMk cId="533074963" sldId="390"/>
        </pc:sldMkLst>
      </pc:sldChg>
      <pc:sldChg chg="del">
        <pc:chgData name="潍涛 何" userId="d8ee06581e3a3f22" providerId="LiveId" clId="{CF98AEFE-4F53-F640-9C4E-236D73BDEA4F}" dt="2023-06-16T02:03:42.428" v="525" actId="2696"/>
        <pc:sldMkLst>
          <pc:docMk/>
          <pc:sldMk cId="1795202411" sldId="391"/>
        </pc:sldMkLst>
      </pc:sldChg>
      <pc:sldChg chg="del">
        <pc:chgData name="潍涛 何" userId="d8ee06581e3a3f22" providerId="LiveId" clId="{CF98AEFE-4F53-F640-9C4E-236D73BDEA4F}" dt="2023-06-16T01:27:47.936" v="4" actId="2696"/>
        <pc:sldMkLst>
          <pc:docMk/>
          <pc:sldMk cId="2418153625" sldId="392"/>
        </pc:sldMkLst>
      </pc:sldChg>
      <pc:sldChg chg="modSp new del mod">
        <pc:chgData name="潍涛 何" userId="d8ee06581e3a3f22" providerId="LiveId" clId="{CF98AEFE-4F53-F640-9C4E-236D73BDEA4F}" dt="2023-06-16T02:03:42.816" v="526" actId="2696"/>
        <pc:sldMkLst>
          <pc:docMk/>
          <pc:sldMk cId="3433196721" sldId="392"/>
        </pc:sldMkLst>
        <pc:spChg chg="mod">
          <ac:chgData name="潍涛 何" userId="d8ee06581e3a3f22" providerId="LiveId" clId="{CF98AEFE-4F53-F640-9C4E-236D73BDEA4F}" dt="2023-06-16T01:40:30.713" v="242" actId="20577"/>
          <ac:spMkLst>
            <pc:docMk/>
            <pc:sldMk cId="3433196721" sldId="392"/>
            <ac:spMk id="2" creationId="{B0F72478-FD29-8267-6E16-7BDCD62E1729}"/>
          </ac:spMkLst>
        </pc:spChg>
      </pc:sldChg>
      <pc:sldChg chg="del">
        <pc:chgData name="潍涛 何" userId="d8ee06581e3a3f22" providerId="LiveId" clId="{CF98AEFE-4F53-F640-9C4E-236D73BDEA4F}" dt="2023-06-16T01:27:48.118" v="5" actId="2696"/>
        <pc:sldMkLst>
          <pc:docMk/>
          <pc:sldMk cId="1037675315" sldId="393"/>
        </pc:sldMkLst>
      </pc:sldChg>
      <pc:sldChg chg="addSp delSp modSp new del mod">
        <pc:chgData name="潍涛 何" userId="d8ee06581e3a3f22" providerId="LiveId" clId="{CF98AEFE-4F53-F640-9C4E-236D73BDEA4F}" dt="2023-06-16T01:54:34.782" v="455" actId="2696"/>
        <pc:sldMkLst>
          <pc:docMk/>
          <pc:sldMk cId="2274390768" sldId="393"/>
        </pc:sldMkLst>
        <pc:spChg chg="add del mod">
          <ac:chgData name="潍涛 何" userId="d8ee06581e3a3f22" providerId="LiveId" clId="{CF98AEFE-4F53-F640-9C4E-236D73BDEA4F}" dt="2023-06-16T01:53:21.651" v="450"/>
          <ac:spMkLst>
            <pc:docMk/>
            <pc:sldMk cId="2274390768" sldId="393"/>
            <ac:spMk id="4" creationId="{BEC0EFF2-6D11-396B-A4AF-D2EAD67DB001}"/>
          </ac:spMkLst>
        </pc:spChg>
      </pc:sldChg>
      <pc:sldChg chg="modSp new mod">
        <pc:chgData name="潍涛 何" userId="d8ee06581e3a3f22" providerId="LiveId" clId="{CF98AEFE-4F53-F640-9C4E-236D73BDEA4F}" dt="2023-06-17T02:21:40.492" v="672" actId="20577"/>
        <pc:sldMkLst>
          <pc:docMk/>
          <pc:sldMk cId="4048385853" sldId="393"/>
        </pc:sldMkLst>
        <pc:spChg chg="mod">
          <ac:chgData name="潍涛 何" userId="d8ee06581e3a3f22" providerId="LiveId" clId="{CF98AEFE-4F53-F640-9C4E-236D73BDEA4F}" dt="2023-06-17T02:21:38.909" v="670" actId="20577"/>
          <ac:spMkLst>
            <pc:docMk/>
            <pc:sldMk cId="4048385853" sldId="393"/>
            <ac:spMk id="2" creationId="{6E4229DC-9EC7-5AA8-FD43-F4998200FCFB}"/>
          </ac:spMkLst>
        </pc:spChg>
        <pc:spChg chg="mod">
          <ac:chgData name="潍涛 何" userId="d8ee06581e3a3f22" providerId="LiveId" clId="{CF98AEFE-4F53-F640-9C4E-236D73BDEA4F}" dt="2023-06-17T02:21:40.492" v="672" actId="20577"/>
          <ac:spMkLst>
            <pc:docMk/>
            <pc:sldMk cId="4048385853" sldId="393"/>
            <ac:spMk id="3" creationId="{17632CC9-9BED-F94C-F877-191575B75CB1}"/>
          </ac:spMkLst>
        </pc:spChg>
      </pc:sldChg>
      <pc:sldChg chg="new del">
        <pc:chgData name="潍涛 何" userId="d8ee06581e3a3f22" providerId="LiveId" clId="{CF98AEFE-4F53-F640-9C4E-236D73BDEA4F}" dt="2023-06-16T01:53:08.218" v="446" actId="2696"/>
        <pc:sldMkLst>
          <pc:docMk/>
          <pc:sldMk cId="755657562" sldId="394"/>
        </pc:sldMkLst>
      </pc:sldChg>
      <pc:sldChg chg="del">
        <pc:chgData name="潍涛 何" userId="d8ee06581e3a3f22" providerId="LiveId" clId="{CF98AEFE-4F53-F640-9C4E-236D73BDEA4F}" dt="2023-06-16T01:27:48.327" v="6" actId="2696"/>
        <pc:sldMkLst>
          <pc:docMk/>
          <pc:sldMk cId="1317704658" sldId="394"/>
        </pc:sldMkLst>
      </pc:sldChg>
      <pc:sldChg chg="new del">
        <pc:chgData name="潍涛 何" userId="d8ee06581e3a3f22" providerId="LiveId" clId="{CF98AEFE-4F53-F640-9C4E-236D73BDEA4F}" dt="2023-06-16T02:02:12.889" v="514" actId="2696"/>
        <pc:sldMkLst>
          <pc:docMk/>
          <pc:sldMk cId="2873178248" sldId="394"/>
        </pc:sldMkLst>
      </pc:sldChg>
      <pc:sldChg chg="modSp new mod">
        <pc:chgData name="潍涛 何" userId="d8ee06581e3a3f22" providerId="LiveId" clId="{CF98AEFE-4F53-F640-9C4E-236D73BDEA4F}" dt="2023-06-17T02:21:44.644" v="674" actId="20577"/>
        <pc:sldMkLst>
          <pc:docMk/>
          <pc:sldMk cId="3211958486" sldId="394"/>
        </pc:sldMkLst>
        <pc:spChg chg="mod">
          <ac:chgData name="潍涛 何" userId="d8ee06581e3a3f22" providerId="LiveId" clId="{CF98AEFE-4F53-F640-9C4E-236D73BDEA4F}" dt="2023-06-17T02:21:44.644" v="674" actId="20577"/>
          <ac:spMkLst>
            <pc:docMk/>
            <pc:sldMk cId="3211958486" sldId="394"/>
            <ac:spMk id="2" creationId="{4DCC1D5F-4FE9-F812-C2E7-B11AD9D3CAD6}"/>
          </ac:spMkLst>
        </pc:spChg>
      </pc:sldChg>
      <pc:sldChg chg="modSp new add del mod">
        <pc:chgData name="潍涛 何" userId="d8ee06581e3a3f22" providerId="LiveId" clId="{CF98AEFE-4F53-F640-9C4E-236D73BDEA4F}" dt="2023-06-16T02:12:48.672" v="598" actId="2696"/>
        <pc:sldMkLst>
          <pc:docMk/>
          <pc:sldMk cId="582778799" sldId="395"/>
        </pc:sldMkLst>
        <pc:spChg chg="mod">
          <ac:chgData name="潍涛 何" userId="d8ee06581e3a3f22" providerId="LiveId" clId="{CF98AEFE-4F53-F640-9C4E-236D73BDEA4F}" dt="2023-06-16T02:03:54.092" v="531" actId="14"/>
          <ac:spMkLst>
            <pc:docMk/>
            <pc:sldMk cId="582778799" sldId="395"/>
            <ac:spMk id="2" creationId="{5C3BEB0B-80D5-5D06-3D11-D985AB150859}"/>
          </ac:spMkLst>
        </pc:spChg>
      </pc:sldChg>
      <pc:sldChg chg="del">
        <pc:chgData name="潍涛 何" userId="d8ee06581e3a3f22" providerId="LiveId" clId="{CF98AEFE-4F53-F640-9C4E-236D73BDEA4F}" dt="2023-06-16T01:27:48.493" v="7" actId="2696"/>
        <pc:sldMkLst>
          <pc:docMk/>
          <pc:sldMk cId="2714624518" sldId="395"/>
        </pc:sldMkLst>
      </pc:sldChg>
      <pc:sldChg chg="del">
        <pc:chgData name="潍涛 何" userId="d8ee06581e3a3f22" providerId="LiveId" clId="{CF98AEFE-4F53-F640-9C4E-236D73BDEA4F}" dt="2023-06-16T01:27:48.839" v="9" actId="2696"/>
        <pc:sldMkLst>
          <pc:docMk/>
          <pc:sldMk cId="654438904" sldId="396"/>
        </pc:sldMkLst>
      </pc:sldChg>
      <pc:sldChg chg="modSp new mod">
        <pc:chgData name="潍涛 何" userId="d8ee06581e3a3f22" providerId="LiveId" clId="{CF98AEFE-4F53-F640-9C4E-236D73BDEA4F}" dt="2023-06-20T02:14:30.038" v="726" actId="20577"/>
        <pc:sldMkLst>
          <pc:docMk/>
          <pc:sldMk cId="2682151296" sldId="396"/>
        </pc:sldMkLst>
        <pc:spChg chg="mod">
          <ac:chgData name="潍涛 何" userId="d8ee06581e3a3f22" providerId="LiveId" clId="{CF98AEFE-4F53-F640-9C4E-236D73BDEA4F}" dt="2023-06-20T02:14:30.038" v="726" actId="20577"/>
          <ac:spMkLst>
            <pc:docMk/>
            <pc:sldMk cId="2682151296" sldId="396"/>
            <ac:spMk id="2" creationId="{B16C8A8A-9578-B71A-DC9E-23413926557E}"/>
          </ac:spMkLst>
        </pc:spChg>
      </pc:sldChg>
      <pc:sldChg chg="modSp new mod">
        <pc:chgData name="潍涛 何" userId="d8ee06581e3a3f22" providerId="LiveId" clId="{CF98AEFE-4F53-F640-9C4E-236D73BDEA4F}" dt="2023-06-17T02:21:51.683" v="678" actId="20577"/>
        <pc:sldMkLst>
          <pc:docMk/>
          <pc:sldMk cId="2524089791" sldId="397"/>
        </pc:sldMkLst>
        <pc:spChg chg="mod">
          <ac:chgData name="潍涛 何" userId="d8ee06581e3a3f22" providerId="LiveId" clId="{CF98AEFE-4F53-F640-9C4E-236D73BDEA4F}" dt="2023-06-17T02:21:49.768" v="676" actId="20577"/>
          <ac:spMkLst>
            <pc:docMk/>
            <pc:sldMk cId="2524089791" sldId="397"/>
            <ac:spMk id="2" creationId="{90E47A73-3D33-AD80-4D09-3844A7E906E0}"/>
          </ac:spMkLst>
        </pc:spChg>
        <pc:spChg chg="mod">
          <ac:chgData name="潍涛 何" userId="d8ee06581e3a3f22" providerId="LiveId" clId="{CF98AEFE-4F53-F640-9C4E-236D73BDEA4F}" dt="2023-06-17T02:21:51.683" v="678" actId="20577"/>
          <ac:spMkLst>
            <pc:docMk/>
            <pc:sldMk cId="2524089791" sldId="397"/>
            <ac:spMk id="3" creationId="{51E62FA6-D0E1-14B8-831F-C64C8AFCE83C}"/>
          </ac:spMkLst>
        </pc:spChg>
      </pc:sldChg>
      <pc:sldChg chg="del">
        <pc:chgData name="潍涛 何" userId="d8ee06581e3a3f22" providerId="LiveId" clId="{CF98AEFE-4F53-F640-9C4E-236D73BDEA4F}" dt="2023-06-16T01:27:49.025" v="10" actId="2696"/>
        <pc:sldMkLst>
          <pc:docMk/>
          <pc:sldMk cId="4164856726" sldId="397"/>
        </pc:sldMkLst>
      </pc:sldChg>
      <pc:sldChg chg="new">
        <pc:chgData name="潍涛 何" userId="d8ee06581e3a3f22" providerId="LiveId" clId="{CF98AEFE-4F53-F640-9C4E-236D73BDEA4F}" dt="2023-06-16T02:13:56.222" v="603" actId="680"/>
        <pc:sldMkLst>
          <pc:docMk/>
          <pc:sldMk cId="1818962894" sldId="398"/>
        </pc:sldMkLst>
      </pc:sldChg>
      <pc:sldChg chg="del">
        <pc:chgData name="潍涛 何" userId="d8ee06581e3a3f22" providerId="LiveId" clId="{CF98AEFE-4F53-F640-9C4E-236D73BDEA4F}" dt="2023-06-16T01:27:49.376" v="12" actId="2696"/>
        <pc:sldMkLst>
          <pc:docMk/>
          <pc:sldMk cId="2056075629" sldId="398"/>
        </pc:sldMkLst>
      </pc:sldChg>
      <pc:sldChg chg="new del">
        <pc:chgData name="潍涛 何" userId="d8ee06581e3a3f22" providerId="LiveId" clId="{CF98AEFE-4F53-F640-9C4E-236D73BDEA4F}" dt="2023-06-17T02:28:49.240" v="715" actId="2696"/>
        <pc:sldMkLst>
          <pc:docMk/>
          <pc:sldMk cId="1613480809" sldId="399"/>
        </pc:sldMkLst>
      </pc:sldChg>
      <pc:sldChg chg="del">
        <pc:chgData name="潍涛 何" userId="d8ee06581e3a3f22" providerId="LiveId" clId="{CF98AEFE-4F53-F640-9C4E-236D73BDEA4F}" dt="2023-06-16T01:27:49.777" v="13" actId="2696"/>
        <pc:sldMkLst>
          <pc:docMk/>
          <pc:sldMk cId="2248348791" sldId="399"/>
        </pc:sldMkLst>
      </pc:sldChg>
      <pc:sldChg chg="del">
        <pc:chgData name="潍涛 何" userId="d8ee06581e3a3f22" providerId="LiveId" clId="{CF98AEFE-4F53-F640-9C4E-236D73BDEA4F}" dt="2023-06-16T01:27:50.314" v="14" actId="2696"/>
        <pc:sldMkLst>
          <pc:docMk/>
          <pc:sldMk cId="3125989858" sldId="400"/>
        </pc:sldMkLst>
      </pc:sldChg>
      <pc:sldMasterChg chg="addSp delSp modSp mod addSldLayout delSldLayout modSldLayout">
        <pc:chgData name="潍涛 何" userId="d8ee06581e3a3f22" providerId="LiveId" clId="{CF98AEFE-4F53-F640-9C4E-236D73BDEA4F}" dt="2023-06-17T02:28:10.838" v="713" actId="207"/>
        <pc:sldMasterMkLst>
          <pc:docMk/>
          <pc:sldMasterMk cId="2347190923" sldId="2147483648"/>
        </pc:sldMasterMkLst>
        <pc:spChg chg="add mod">
          <ac:chgData name="潍涛 何" userId="d8ee06581e3a3f22" providerId="LiveId" clId="{CF98AEFE-4F53-F640-9C4E-236D73BDEA4F}" dt="2023-06-16T02:11:54.797" v="588" actId="14100"/>
          <ac:spMkLst>
            <pc:docMk/>
            <pc:sldMasterMk cId="2347190923" sldId="2147483648"/>
            <ac:spMk id="2" creationId="{428137EC-827D-F131-0B03-4912CF8C4FFE}"/>
          </ac:spMkLst>
        </pc:spChg>
        <pc:picChg chg="add del mod">
          <ac:chgData name="潍涛 何" userId="d8ee06581e3a3f22" providerId="LiveId" clId="{CF98AEFE-4F53-F640-9C4E-236D73BDEA4F}" dt="2023-06-17T02:27:44.026" v="712" actId="478"/>
          <ac:picMkLst>
            <pc:docMk/>
            <pc:sldMasterMk cId="2347190923" sldId="2147483648"/>
            <ac:picMk id="3" creationId="{CA341E00-D27B-836C-94EB-1189BB0B2B5D}"/>
          </ac:picMkLst>
        </pc:picChg>
        <pc:sldLayoutChg chg="addSp delSp modSp mod">
          <pc:chgData name="潍涛 何" userId="d8ee06581e3a3f22" providerId="LiveId" clId="{CF98AEFE-4F53-F640-9C4E-236D73BDEA4F}" dt="2023-06-17T02:21:33.879" v="668" actId="947"/>
          <pc:sldLayoutMkLst>
            <pc:docMk/>
            <pc:sldMasterMk cId="2347190923" sldId="2147483648"/>
            <pc:sldLayoutMk cId="946213280" sldId="2147483660"/>
          </pc:sldLayoutMkLst>
          <pc:spChg chg="add del">
            <ac:chgData name="潍涛 何" userId="d8ee06581e3a3f22" providerId="LiveId" clId="{CF98AEFE-4F53-F640-9C4E-236D73BDEA4F}" dt="2023-06-16T02:05:06.842" v="533" actId="478"/>
            <ac:spMkLst>
              <pc:docMk/>
              <pc:sldMasterMk cId="2347190923" sldId="2147483648"/>
              <pc:sldLayoutMk cId="946213280" sldId="2147483660"/>
              <ac:spMk id="2" creationId="{A52D5EB1-942D-408D-2B59-E9DF9F01154C}"/>
            </ac:spMkLst>
          </pc:spChg>
          <pc:spChg chg="mod">
            <ac:chgData name="潍涛 何" userId="d8ee06581e3a3f22" providerId="LiveId" clId="{CF98AEFE-4F53-F640-9C4E-236D73BDEA4F}" dt="2023-06-17T02:21:33.879" v="668" actId="947"/>
            <ac:spMkLst>
              <pc:docMk/>
              <pc:sldMasterMk cId="2347190923" sldId="2147483648"/>
              <pc:sldLayoutMk cId="946213280" sldId="2147483660"/>
              <ac:spMk id="8" creationId="{149A845F-3F80-4D2E-524C-81318C14A88E}"/>
            </ac:spMkLst>
          </pc:spChg>
          <pc:spChg chg="del">
            <ac:chgData name="潍涛 何" userId="d8ee06581e3a3f22" providerId="LiveId" clId="{CF98AEFE-4F53-F640-9C4E-236D73BDEA4F}" dt="2023-06-16T01:59:41.373" v="488" actId="478"/>
            <ac:spMkLst>
              <pc:docMk/>
              <pc:sldMasterMk cId="2347190923" sldId="2147483648"/>
              <pc:sldLayoutMk cId="946213280" sldId="2147483660"/>
              <ac:spMk id="9" creationId="{132B720C-8599-F3D8-31C4-6314D43AEFE1}"/>
            </ac:spMkLst>
          </pc:spChg>
          <pc:spChg chg="add del">
            <ac:chgData name="潍涛 何" userId="d8ee06581e3a3f22" providerId="LiveId" clId="{CF98AEFE-4F53-F640-9C4E-236D73BDEA4F}" dt="2023-06-16T02:05:49.661" v="534" actId="11529"/>
            <ac:spMkLst>
              <pc:docMk/>
              <pc:sldMasterMk cId="2347190923" sldId="2147483648"/>
              <pc:sldLayoutMk cId="946213280" sldId="2147483660"/>
              <ac:spMk id="10" creationId="{A6EC31E0-DE76-EA10-1FCF-637DF2FF43E1}"/>
            </ac:spMkLst>
          </pc:spChg>
          <pc:spChg chg="add del mod">
            <ac:chgData name="潍涛 何" userId="d8ee06581e3a3f22" providerId="LiveId" clId="{CF98AEFE-4F53-F640-9C4E-236D73BDEA4F}" dt="2023-06-16T02:06:44.933" v="546" actId="478"/>
            <ac:spMkLst>
              <pc:docMk/>
              <pc:sldMasterMk cId="2347190923" sldId="2147483648"/>
              <pc:sldLayoutMk cId="946213280" sldId="2147483660"/>
              <ac:spMk id="11" creationId="{43EA534D-0816-1988-0360-B4FFD27AF75A}"/>
            </ac:spMkLst>
          </pc:spChg>
          <pc:spChg chg="add del">
            <ac:chgData name="潍涛 何" userId="d8ee06581e3a3f22" providerId="LiveId" clId="{CF98AEFE-4F53-F640-9C4E-236D73BDEA4F}" dt="2023-06-16T02:06:50.024" v="547" actId="11529"/>
            <ac:spMkLst>
              <pc:docMk/>
              <pc:sldMasterMk cId="2347190923" sldId="2147483648"/>
              <pc:sldLayoutMk cId="946213280" sldId="2147483660"/>
              <ac:spMk id="12" creationId="{607134F0-B10A-1585-D173-B517A390D292}"/>
            </ac:spMkLst>
          </pc:spChg>
          <pc:spChg chg="add del mod">
            <ac:chgData name="潍涛 何" userId="d8ee06581e3a3f22" providerId="LiveId" clId="{CF98AEFE-4F53-F640-9C4E-236D73BDEA4F}" dt="2023-06-16T02:07:12.183" v="550" actId="478"/>
            <ac:spMkLst>
              <pc:docMk/>
              <pc:sldMasterMk cId="2347190923" sldId="2147483648"/>
              <pc:sldLayoutMk cId="946213280" sldId="2147483660"/>
              <ac:spMk id="13" creationId="{22B924A8-A01B-1AEC-69A9-7BFB442A2D6F}"/>
            </ac:spMkLst>
          </pc:spChg>
          <pc:spChg chg="mod">
            <ac:chgData name="潍涛 何" userId="d8ee06581e3a3f22" providerId="LiveId" clId="{CF98AEFE-4F53-F640-9C4E-236D73BDEA4F}" dt="2023-06-17T02:21:06.272" v="665" actId="947"/>
            <ac:spMkLst>
              <pc:docMk/>
              <pc:sldMasterMk cId="2347190923" sldId="2147483648"/>
              <pc:sldLayoutMk cId="946213280" sldId="2147483660"/>
              <ac:spMk id="16" creationId="{4232BE5A-EB49-4CAF-B058-4B554EE108CC}"/>
            </ac:spMkLst>
          </pc:spChg>
          <pc:picChg chg="add mod">
            <ac:chgData name="潍涛 何" userId="d8ee06581e3a3f22" providerId="LiveId" clId="{CF98AEFE-4F53-F640-9C4E-236D73BDEA4F}" dt="2023-06-16T01:31:07.545" v="28"/>
            <ac:picMkLst>
              <pc:docMk/>
              <pc:sldMasterMk cId="2347190923" sldId="2147483648"/>
              <pc:sldLayoutMk cId="946213280" sldId="2147483660"/>
              <ac:picMk id="5" creationId="{C62BE01B-8634-D0C9-7193-7355BAA0977C}"/>
            </ac:picMkLst>
          </pc:picChg>
          <pc:picChg chg="del">
            <ac:chgData name="潍涛 何" userId="d8ee06581e3a3f22" providerId="LiveId" clId="{CF98AEFE-4F53-F640-9C4E-236D73BDEA4F}" dt="2023-06-16T01:31:07.056" v="27" actId="478"/>
            <ac:picMkLst>
              <pc:docMk/>
              <pc:sldMasterMk cId="2347190923" sldId="2147483648"/>
              <pc:sldLayoutMk cId="946213280" sldId="2147483660"/>
              <ac:picMk id="24" creationId="{326412ED-D944-4F47-ABB2-0B0561ED5EF0}"/>
            </ac:picMkLst>
          </pc:picChg>
        </pc:sldLayoutChg>
        <pc:sldLayoutChg chg="addSp delSp modSp add del mod">
          <pc:chgData name="潍涛 何" userId="d8ee06581e3a3f22" providerId="LiveId" clId="{CF98AEFE-4F53-F640-9C4E-236D73BDEA4F}" dt="2023-06-17T02:20:12.242" v="655" actId="947"/>
          <pc:sldLayoutMkLst>
            <pc:docMk/>
            <pc:sldMasterMk cId="2347190923" sldId="2147483648"/>
            <pc:sldLayoutMk cId="277580290" sldId="2147483661"/>
          </pc:sldLayoutMkLst>
          <pc:spChg chg="del">
            <ac:chgData name="潍涛 何" userId="d8ee06581e3a3f22" providerId="LiveId" clId="{CF98AEFE-4F53-F640-9C4E-236D73BDEA4F}" dt="2023-06-16T01:33:45.446" v="40" actId="478"/>
            <ac:spMkLst>
              <pc:docMk/>
              <pc:sldMasterMk cId="2347190923" sldId="2147483648"/>
              <pc:sldLayoutMk cId="277580290" sldId="2147483661"/>
              <ac:spMk id="3" creationId="{C385FB6C-C0B0-433E-A4D1-1C7AC633CEDB}"/>
            </ac:spMkLst>
          </pc:spChg>
          <pc:spChg chg="mod">
            <ac:chgData name="潍涛 何" userId="d8ee06581e3a3f22" providerId="LiveId" clId="{CF98AEFE-4F53-F640-9C4E-236D73BDEA4F}" dt="2023-06-17T02:20:12.242" v="655" actId="947"/>
            <ac:spMkLst>
              <pc:docMk/>
              <pc:sldMasterMk cId="2347190923" sldId="2147483648"/>
              <pc:sldLayoutMk cId="277580290" sldId="2147483661"/>
              <ac:spMk id="5" creationId="{07FF7C8C-31AB-7EA6-9A54-5D6E7AE5B6B7}"/>
            </ac:spMkLst>
          </pc:spChg>
          <pc:spChg chg="del">
            <ac:chgData name="潍涛 何" userId="d8ee06581e3a3f22" providerId="LiveId" clId="{CF98AEFE-4F53-F640-9C4E-236D73BDEA4F}" dt="2023-06-16T02:00:37.872" v="497" actId="478"/>
            <ac:spMkLst>
              <pc:docMk/>
              <pc:sldMasterMk cId="2347190923" sldId="2147483648"/>
              <pc:sldLayoutMk cId="277580290" sldId="2147483661"/>
              <ac:spMk id="8" creationId="{C14CBFCF-0D8E-4DD7-90CC-E83515FB856D}"/>
            </ac:spMkLst>
          </pc:spChg>
          <pc:spChg chg="add del mod">
            <ac:chgData name="潍涛 何" userId="d8ee06581e3a3f22" providerId="LiveId" clId="{CF98AEFE-4F53-F640-9C4E-236D73BDEA4F}" dt="2023-06-16T01:36:30.494" v="89"/>
            <ac:spMkLst>
              <pc:docMk/>
              <pc:sldMasterMk cId="2347190923" sldId="2147483648"/>
              <pc:sldLayoutMk cId="277580290" sldId="2147483661"/>
              <ac:spMk id="12" creationId="{E6316644-8727-D149-A962-0CB7D84F2918}"/>
            </ac:spMkLst>
          </pc:spChg>
          <pc:spChg chg="mod">
            <ac:chgData name="潍涛 何" userId="d8ee06581e3a3f22" providerId="LiveId" clId="{CF98AEFE-4F53-F640-9C4E-236D73BDEA4F}" dt="2023-06-16T02:13:17.957" v="602" actId="14100"/>
            <ac:spMkLst>
              <pc:docMk/>
              <pc:sldMasterMk cId="2347190923" sldId="2147483648"/>
              <pc:sldLayoutMk cId="277580290" sldId="2147483661"/>
              <ac:spMk id="17" creationId="{03D6AC29-215E-4531-9DE7-864D264DEFC3}"/>
            </ac:spMkLst>
          </pc:spChg>
          <pc:picChg chg="del mod">
            <ac:chgData name="潍涛 何" userId="d8ee06581e3a3f22" providerId="LiveId" clId="{CF98AEFE-4F53-F640-9C4E-236D73BDEA4F}" dt="2023-06-16T01:37:01.195" v="93" actId="478"/>
            <ac:picMkLst>
              <pc:docMk/>
              <pc:sldMasterMk cId="2347190923" sldId="2147483648"/>
              <pc:sldLayoutMk cId="277580290" sldId="2147483661"/>
              <ac:picMk id="11" creationId="{56CC752E-CDF0-4BE3-B2E5-2E4FD8696732}"/>
            </ac:picMkLst>
          </pc:picChg>
          <pc:picChg chg="add del mod">
            <ac:chgData name="潍涛 何" userId="d8ee06581e3a3f22" providerId="LiveId" clId="{CF98AEFE-4F53-F640-9C4E-236D73BDEA4F}" dt="2023-06-16T01:36:30.494" v="89"/>
            <ac:picMkLst>
              <pc:docMk/>
              <pc:sldMasterMk cId="2347190923" sldId="2147483648"/>
              <pc:sldLayoutMk cId="277580290" sldId="2147483661"/>
              <ac:picMk id="14" creationId="{2D9AF5C3-F194-B6F8-DC18-A712B0572ED4}"/>
            </ac:picMkLst>
          </pc:picChg>
          <pc:picChg chg="add del mod">
            <ac:chgData name="潍涛 何" userId="d8ee06581e3a3f22" providerId="LiveId" clId="{CF98AEFE-4F53-F640-9C4E-236D73BDEA4F}" dt="2023-06-16T01:38:45.864" v="149" actId="478"/>
            <ac:picMkLst>
              <pc:docMk/>
              <pc:sldMasterMk cId="2347190923" sldId="2147483648"/>
              <pc:sldLayoutMk cId="277580290" sldId="2147483661"/>
              <ac:picMk id="18" creationId="{543229BF-77FE-21EF-0BD4-F5B703BA7F0B}"/>
            </ac:picMkLst>
          </pc:picChg>
          <pc:picChg chg="add mod">
            <ac:chgData name="潍涛 何" userId="d8ee06581e3a3f22" providerId="LiveId" clId="{CF98AEFE-4F53-F640-9C4E-236D73BDEA4F}" dt="2023-06-16T01:38:44.187" v="148"/>
            <ac:picMkLst>
              <pc:docMk/>
              <pc:sldMasterMk cId="2347190923" sldId="2147483648"/>
              <pc:sldLayoutMk cId="277580290" sldId="2147483661"/>
              <ac:picMk id="19" creationId="{29003024-9BAE-053F-BA4A-802C459032D8}"/>
            </ac:picMkLst>
          </pc:picChg>
          <pc:cxnChg chg="add del mod">
            <ac:chgData name="潍涛 何" userId="d8ee06581e3a3f22" providerId="LiveId" clId="{CF98AEFE-4F53-F640-9C4E-236D73BDEA4F}" dt="2023-06-16T01:33:12.166" v="35" actId="478"/>
            <ac:cxnSpMkLst>
              <pc:docMk/>
              <pc:sldMasterMk cId="2347190923" sldId="2147483648"/>
              <pc:sldLayoutMk cId="277580290" sldId="2147483661"/>
              <ac:cxnSpMk id="2" creationId="{6CCB2F5E-2C85-F6E8-6C0D-793627D868CF}"/>
            </ac:cxnSpMkLst>
          </pc:cxnChg>
          <pc:cxnChg chg="add mod">
            <ac:chgData name="潍涛 何" userId="d8ee06581e3a3f22" providerId="LiveId" clId="{CF98AEFE-4F53-F640-9C4E-236D73BDEA4F}" dt="2023-06-16T01:39:08.417" v="153" actId="14100"/>
            <ac:cxnSpMkLst>
              <pc:docMk/>
              <pc:sldMasterMk cId="2347190923" sldId="2147483648"/>
              <pc:sldLayoutMk cId="277580290" sldId="2147483661"/>
              <ac:cxnSpMk id="4" creationId="{C69C5382-3F75-582A-25AF-8D98C4A074E0}"/>
            </ac:cxnSpMkLst>
          </pc:cxnChg>
          <pc:cxnChg chg="add del mod">
            <ac:chgData name="潍涛 何" userId="d8ee06581e3a3f22" providerId="LiveId" clId="{CF98AEFE-4F53-F640-9C4E-236D73BDEA4F}" dt="2023-06-16T01:36:30.494" v="89"/>
            <ac:cxnSpMkLst>
              <pc:docMk/>
              <pc:sldMasterMk cId="2347190923" sldId="2147483648"/>
              <pc:sldLayoutMk cId="277580290" sldId="2147483661"/>
              <ac:cxnSpMk id="13" creationId="{4966D343-7FD5-C504-6147-B3193F2E7A46}"/>
            </ac:cxnSpMkLst>
          </pc:cxnChg>
        </pc:sldLayoutChg>
        <pc:sldLayoutChg chg="addSp delSp modSp mod">
          <pc:chgData name="潍涛 何" userId="d8ee06581e3a3f22" providerId="LiveId" clId="{CF98AEFE-4F53-F640-9C4E-236D73BDEA4F}" dt="2023-06-17T02:23:00.851" v="682" actId="14100"/>
          <pc:sldLayoutMkLst>
            <pc:docMk/>
            <pc:sldMasterMk cId="2347190923" sldId="2147483648"/>
            <pc:sldLayoutMk cId="4062237974" sldId="2147483662"/>
          </pc:sldLayoutMkLst>
          <pc:spChg chg="add mod">
            <ac:chgData name="潍涛 何" userId="d8ee06581e3a3f22" providerId="LiveId" clId="{CF98AEFE-4F53-F640-9C4E-236D73BDEA4F}" dt="2023-06-16T01:30:21.633" v="25" actId="16037"/>
            <ac:spMkLst>
              <pc:docMk/>
              <pc:sldMasterMk cId="2347190923" sldId="2147483648"/>
              <pc:sldLayoutMk cId="4062237974" sldId="2147483662"/>
              <ac:spMk id="2" creationId="{7A4CE342-25C3-892E-D270-BB7870C4007E}"/>
            </ac:spMkLst>
          </pc:spChg>
          <pc:spChg chg="add mod">
            <ac:chgData name="潍涛 何" userId="d8ee06581e3a3f22" providerId="LiveId" clId="{CF98AEFE-4F53-F640-9C4E-236D73BDEA4F}" dt="2023-06-17T02:19:22.552" v="654" actId="1076"/>
            <ac:spMkLst>
              <pc:docMk/>
              <pc:sldMasterMk cId="2347190923" sldId="2147483648"/>
              <pc:sldLayoutMk cId="4062237974" sldId="2147483662"/>
              <ac:spMk id="3" creationId="{99234751-A038-5D6E-B4A8-B4F449416616}"/>
            </ac:spMkLst>
          </pc:spChg>
          <pc:spChg chg="del">
            <ac:chgData name="潍涛 何" userId="d8ee06581e3a3f22" providerId="LiveId" clId="{CF98AEFE-4F53-F640-9C4E-236D73BDEA4F}" dt="2023-06-16T02:00:40.830" v="498" actId="478"/>
            <ac:spMkLst>
              <pc:docMk/>
              <pc:sldMasterMk cId="2347190923" sldId="2147483648"/>
              <pc:sldLayoutMk cId="4062237974" sldId="2147483662"/>
              <ac:spMk id="33" creationId="{9778EA1B-5DB6-6BF3-7A0D-AA1B45B90FD8}"/>
            </ac:spMkLst>
          </pc:spChg>
          <pc:spChg chg="del mod">
            <ac:chgData name="潍涛 何" userId="d8ee06581e3a3f22" providerId="LiveId" clId="{CF98AEFE-4F53-F640-9C4E-236D73BDEA4F}" dt="2023-06-16T01:28:54.064" v="16" actId="478"/>
            <ac:spMkLst>
              <pc:docMk/>
              <pc:sldMasterMk cId="2347190923" sldId="2147483648"/>
              <pc:sldLayoutMk cId="4062237974" sldId="2147483662"/>
              <ac:spMk id="34" creationId="{3342A71E-1EAE-3F15-9F97-0E87DA93779C}"/>
            </ac:spMkLst>
          </pc:spChg>
          <pc:spChg chg="del">
            <ac:chgData name="潍涛 何" userId="d8ee06581e3a3f22" providerId="LiveId" clId="{CF98AEFE-4F53-F640-9C4E-236D73BDEA4F}" dt="2023-06-16T01:28:57.807" v="18" actId="478"/>
            <ac:spMkLst>
              <pc:docMk/>
              <pc:sldMasterMk cId="2347190923" sldId="2147483648"/>
              <pc:sldLayoutMk cId="4062237974" sldId="2147483662"/>
              <ac:spMk id="35" creationId="{8AC10BF6-5F3C-D962-533B-AA37BE4130F2}"/>
            </ac:spMkLst>
          </pc:spChg>
          <pc:spChg chg="del">
            <ac:chgData name="潍涛 何" userId="d8ee06581e3a3f22" providerId="LiveId" clId="{CF98AEFE-4F53-F640-9C4E-236D73BDEA4F}" dt="2023-06-16T01:29:01.207" v="20" actId="478"/>
            <ac:spMkLst>
              <pc:docMk/>
              <pc:sldMasterMk cId="2347190923" sldId="2147483648"/>
              <pc:sldLayoutMk cId="4062237974" sldId="2147483662"/>
              <ac:spMk id="38" creationId="{7BCC471A-7B7D-790B-8252-6A27704FA81E}"/>
            </ac:spMkLst>
          </pc:spChg>
          <pc:spChg chg="del">
            <ac:chgData name="潍涛 何" userId="d8ee06581e3a3f22" providerId="LiveId" clId="{CF98AEFE-4F53-F640-9C4E-236D73BDEA4F}" dt="2023-06-16T01:28:59.274" v="19" actId="478"/>
            <ac:spMkLst>
              <pc:docMk/>
              <pc:sldMasterMk cId="2347190923" sldId="2147483648"/>
              <pc:sldLayoutMk cId="4062237974" sldId="2147483662"/>
              <ac:spMk id="40" creationId="{A97ACE7F-26AF-0233-6909-D805C72F4E6F}"/>
            </ac:spMkLst>
          </pc:spChg>
          <pc:spChg chg="mod">
            <ac:chgData name="潍涛 何" userId="d8ee06581e3a3f22" providerId="LiveId" clId="{CF98AEFE-4F53-F640-9C4E-236D73BDEA4F}" dt="2023-06-17T02:23:00.851" v="682" actId="14100"/>
            <ac:spMkLst>
              <pc:docMk/>
              <pc:sldMasterMk cId="2347190923" sldId="2147483648"/>
              <pc:sldLayoutMk cId="4062237974" sldId="2147483662"/>
              <ac:spMk id="42" creationId="{1598C6E9-6D8F-3458-D0F0-E04E16B6119B}"/>
            </ac:spMkLst>
          </pc:spChg>
          <pc:picChg chg="add mod">
            <ac:chgData name="潍涛 何" userId="d8ee06581e3a3f22" providerId="LiveId" clId="{CF98AEFE-4F53-F640-9C4E-236D73BDEA4F}" dt="2023-06-17T02:19:19.471" v="653" actId="1076"/>
            <ac:picMkLst>
              <pc:docMk/>
              <pc:sldMasterMk cId="2347190923" sldId="2147483648"/>
              <pc:sldLayoutMk cId="4062237974" sldId="2147483662"/>
              <ac:picMk id="4" creationId="{B5AC194E-D5AE-29D7-4A16-92EAE11090DE}"/>
            </ac:picMkLst>
          </pc:picChg>
          <pc:picChg chg="add del mod">
            <ac:chgData name="潍涛 何" userId="d8ee06581e3a3f22" providerId="LiveId" clId="{CF98AEFE-4F53-F640-9C4E-236D73BDEA4F}" dt="2023-06-16T01:29:34.303" v="23" actId="478"/>
            <ac:picMkLst>
              <pc:docMk/>
              <pc:sldMasterMk cId="2347190923" sldId="2147483648"/>
              <pc:sldLayoutMk cId="4062237974" sldId="2147483662"/>
              <ac:picMk id="5" creationId="{F7B767AD-6DDF-1093-1329-03C292AD8DC5}"/>
            </ac:picMkLst>
          </pc:picChg>
          <pc:picChg chg="add mod">
            <ac:chgData name="潍涛 何" userId="d8ee06581e3a3f22" providerId="LiveId" clId="{CF98AEFE-4F53-F640-9C4E-236D73BDEA4F}" dt="2023-06-16T01:29:38.714" v="24" actId="207"/>
            <ac:picMkLst>
              <pc:docMk/>
              <pc:sldMasterMk cId="2347190923" sldId="2147483648"/>
              <pc:sldLayoutMk cId="4062237974" sldId="2147483662"/>
              <ac:picMk id="6" creationId="{56E7D9A3-D88C-0DC1-11CF-163EBFFC03A1}"/>
            </ac:picMkLst>
          </pc:picChg>
          <pc:picChg chg="del">
            <ac:chgData name="潍涛 何" userId="d8ee06581e3a3f22" providerId="LiveId" clId="{CF98AEFE-4F53-F640-9C4E-236D73BDEA4F}" dt="2023-06-16T01:28:57.180" v="17" actId="478"/>
            <ac:picMkLst>
              <pc:docMk/>
              <pc:sldMasterMk cId="2347190923" sldId="2147483648"/>
              <pc:sldLayoutMk cId="4062237974" sldId="2147483662"/>
              <ac:picMk id="36" creationId="{B41CBE0E-C84D-F671-5DC5-4A2E0CE162CC}"/>
            </ac:picMkLst>
          </pc:picChg>
        </pc:sldLayoutChg>
        <pc:sldLayoutChg chg="addSp delSp modSp mod">
          <pc:chgData name="潍涛 何" userId="d8ee06581e3a3f22" providerId="LiveId" clId="{CF98AEFE-4F53-F640-9C4E-236D73BDEA4F}" dt="2023-06-17T02:23:47.977" v="703" actId="6014"/>
          <pc:sldLayoutMkLst>
            <pc:docMk/>
            <pc:sldMasterMk cId="2347190923" sldId="2147483648"/>
            <pc:sldLayoutMk cId="3002433779" sldId="2147483663"/>
          </pc:sldLayoutMkLst>
          <pc:spChg chg="mod">
            <ac:chgData name="潍涛 何" userId="d8ee06581e3a3f22" providerId="LiveId" clId="{CF98AEFE-4F53-F640-9C4E-236D73BDEA4F}" dt="2023-06-17T02:22:23.852" v="680" actId="947"/>
            <ac:spMkLst>
              <pc:docMk/>
              <pc:sldMasterMk cId="2347190923" sldId="2147483648"/>
              <pc:sldLayoutMk cId="3002433779" sldId="2147483663"/>
              <ac:spMk id="8" creationId="{149A845F-3F80-4D2E-524C-81318C14A88E}"/>
            </ac:spMkLst>
          </pc:spChg>
          <pc:spChg chg="del">
            <ac:chgData name="潍涛 何" userId="d8ee06581e3a3f22" providerId="LiveId" clId="{CF98AEFE-4F53-F640-9C4E-236D73BDEA4F}" dt="2023-06-16T02:00:45.419" v="499" actId="478"/>
            <ac:spMkLst>
              <pc:docMk/>
              <pc:sldMasterMk cId="2347190923" sldId="2147483648"/>
              <pc:sldLayoutMk cId="3002433779" sldId="2147483663"/>
              <ac:spMk id="9" creationId="{132B720C-8599-F3D8-31C4-6314D43AEFE1}"/>
            </ac:spMkLst>
          </pc:spChg>
          <pc:spChg chg="del">
            <ac:chgData name="潍涛 何" userId="d8ee06581e3a3f22" providerId="LiveId" clId="{CF98AEFE-4F53-F640-9C4E-236D73BDEA4F}" dt="2023-06-16T01:31:49.647" v="31" actId="478"/>
            <ac:spMkLst>
              <pc:docMk/>
              <pc:sldMasterMk cId="2347190923" sldId="2147483648"/>
              <pc:sldLayoutMk cId="3002433779" sldId="2147483663"/>
              <ac:spMk id="16" creationId="{4232BE5A-EB49-4CAF-B058-4B554EE108CC}"/>
            </ac:spMkLst>
          </pc:spChg>
          <pc:picChg chg="add del mod">
            <ac:chgData name="潍涛 何" userId="d8ee06581e3a3f22" providerId="LiveId" clId="{CF98AEFE-4F53-F640-9C4E-236D73BDEA4F}" dt="2023-06-16T02:00:50.084" v="501" actId="1076"/>
            <ac:picMkLst>
              <pc:docMk/>
              <pc:sldMasterMk cId="2347190923" sldId="2147483648"/>
              <pc:sldLayoutMk cId="3002433779" sldId="2147483663"/>
              <ac:picMk id="5" creationId="{C62BE01B-8634-D0C9-7193-7355BAA0977C}"/>
            </ac:picMkLst>
          </pc:picChg>
          <pc:picChg chg="add mod">
            <ac:chgData name="潍涛 何" userId="d8ee06581e3a3f22" providerId="LiveId" clId="{CF98AEFE-4F53-F640-9C4E-236D73BDEA4F}" dt="2023-06-16T02:09:57.818" v="566" actId="1076"/>
            <ac:picMkLst>
              <pc:docMk/>
              <pc:sldMasterMk cId="2347190923" sldId="2147483648"/>
              <pc:sldLayoutMk cId="3002433779" sldId="2147483663"/>
              <ac:picMk id="10" creationId="{ECBF163D-E8FF-FA23-CE0C-A60F76F0C190}"/>
            </ac:picMkLst>
          </pc:picChg>
          <pc:picChg chg="add del mod">
            <ac:chgData name="潍涛 何" userId="d8ee06581e3a3f22" providerId="LiveId" clId="{CF98AEFE-4F53-F640-9C4E-236D73BDEA4F}" dt="2023-06-16T01:38:38.311" v="146"/>
            <ac:picMkLst>
              <pc:docMk/>
              <pc:sldMasterMk cId="2347190923" sldId="2147483648"/>
              <pc:sldLayoutMk cId="3002433779" sldId="2147483663"/>
              <ac:picMk id="11" creationId="{6B26E9C4-8531-BD5B-F636-24734F6BCAEC}"/>
            </ac:picMkLst>
          </pc:picChg>
        </pc:sldLayoutChg>
        <pc:sldLayoutChg chg="addSp delSp modSp mod">
          <pc:chgData name="潍涛 何" userId="d8ee06581e3a3f22" providerId="LiveId" clId="{CF98AEFE-4F53-F640-9C4E-236D73BDEA4F}" dt="2023-06-17T02:28:10.838" v="713" actId="207"/>
          <pc:sldLayoutMkLst>
            <pc:docMk/>
            <pc:sldMasterMk cId="2347190923" sldId="2147483648"/>
            <pc:sldLayoutMk cId="756858567" sldId="2147483664"/>
          </pc:sldLayoutMkLst>
          <pc:spChg chg="add del mod">
            <ac:chgData name="潍涛 何" userId="d8ee06581e3a3f22" providerId="LiveId" clId="{CF98AEFE-4F53-F640-9C4E-236D73BDEA4F}" dt="2023-06-17T02:24:39.019" v="707"/>
            <ac:spMkLst>
              <pc:docMk/>
              <pc:sldMasterMk cId="2347190923" sldId="2147483648"/>
              <pc:sldLayoutMk cId="756858567" sldId="2147483664"/>
              <ac:spMk id="5" creationId="{B034664B-D675-6CF9-DD5B-32540700D458}"/>
            </ac:spMkLst>
          </pc:spChg>
          <pc:spChg chg="add del mod">
            <ac:chgData name="潍涛 何" userId="d8ee06581e3a3f22" providerId="LiveId" clId="{CF98AEFE-4F53-F640-9C4E-236D73BDEA4F}" dt="2023-06-17T02:25:06.517" v="710" actId="478"/>
            <ac:spMkLst>
              <pc:docMk/>
              <pc:sldMasterMk cId="2347190923" sldId="2147483648"/>
              <pc:sldLayoutMk cId="756858567" sldId="2147483664"/>
              <ac:spMk id="7" creationId="{9E4BDE42-AFF4-CBEE-55EF-E882FB937279}"/>
            </ac:spMkLst>
          </pc:spChg>
          <pc:spChg chg="mod">
            <ac:chgData name="潍涛 何" userId="d8ee06581e3a3f22" providerId="LiveId" clId="{CF98AEFE-4F53-F640-9C4E-236D73BDEA4F}" dt="2023-06-17T02:28:10.838" v="713" actId="207"/>
            <ac:spMkLst>
              <pc:docMk/>
              <pc:sldMasterMk cId="2347190923" sldId="2147483648"/>
              <pc:sldLayoutMk cId="756858567" sldId="2147483664"/>
              <ac:spMk id="42" creationId="{1598C6E9-6D8F-3458-D0F0-E04E16B6119B}"/>
            </ac:spMkLst>
          </pc:spChg>
        </pc:sldLayoutChg>
        <pc:sldLayoutChg chg="addSp delSp modSp del mod">
          <pc:chgData name="潍涛 何" userId="d8ee06581e3a3f22" providerId="LiveId" clId="{CF98AEFE-4F53-F640-9C4E-236D73BDEA4F}" dt="2023-06-16T02:00:33.001" v="496" actId="2696"/>
          <pc:sldLayoutMkLst>
            <pc:docMk/>
            <pc:sldMasterMk cId="2347190923" sldId="2147483648"/>
            <pc:sldLayoutMk cId="3827881234" sldId="2147483664"/>
          </pc:sldLayoutMkLst>
          <pc:spChg chg="del">
            <ac:chgData name="潍涛 何" userId="d8ee06581e3a3f22" providerId="LiveId" clId="{CF98AEFE-4F53-F640-9C4E-236D73BDEA4F}" dt="2023-06-16T01:49:10.604" v="297" actId="478"/>
            <ac:spMkLst>
              <pc:docMk/>
              <pc:sldMasterMk cId="2347190923" sldId="2147483648"/>
              <pc:sldLayoutMk cId="3827881234" sldId="2147483664"/>
              <ac:spMk id="3" creationId="{99234751-A038-5D6E-B4A8-B4F449416616}"/>
            </ac:spMkLst>
          </pc:spChg>
          <pc:spChg chg="add del">
            <ac:chgData name="潍涛 何" userId="d8ee06581e3a3f22" providerId="LiveId" clId="{CF98AEFE-4F53-F640-9C4E-236D73BDEA4F}" dt="2023-06-16T01:46:23.379" v="245" actId="11529"/>
            <ac:spMkLst>
              <pc:docMk/>
              <pc:sldMasterMk cId="2347190923" sldId="2147483648"/>
              <pc:sldLayoutMk cId="3827881234" sldId="2147483664"/>
              <ac:spMk id="5" creationId="{05AEAAB8-3D21-8C77-305D-DDFC55A2037A}"/>
            </ac:spMkLst>
          </pc:spChg>
          <pc:spChg chg="add del mod">
            <ac:chgData name="潍涛 何" userId="d8ee06581e3a3f22" providerId="LiveId" clId="{CF98AEFE-4F53-F640-9C4E-236D73BDEA4F}" dt="2023-06-16T01:53:52.117" v="453" actId="478"/>
            <ac:spMkLst>
              <pc:docMk/>
              <pc:sldMasterMk cId="2347190923" sldId="2147483648"/>
              <pc:sldLayoutMk cId="3827881234" sldId="2147483664"/>
              <ac:spMk id="7" creationId="{E8635AA7-EE3B-6ABD-005A-A65A8B2FD018}"/>
            </ac:spMkLst>
          </pc:spChg>
          <pc:spChg chg="add mod">
            <ac:chgData name="潍涛 何" userId="d8ee06581e3a3f22" providerId="LiveId" clId="{CF98AEFE-4F53-F640-9C4E-236D73BDEA4F}" dt="2023-06-16T01:53:52.457" v="454"/>
            <ac:spMkLst>
              <pc:docMk/>
              <pc:sldMasterMk cId="2347190923" sldId="2147483648"/>
              <pc:sldLayoutMk cId="3827881234" sldId="2147483664"/>
              <ac:spMk id="8" creationId="{52F546F3-3F4D-E5C3-CAA5-FC0335BA0B9B}"/>
            </ac:spMkLst>
          </pc:spChg>
          <pc:spChg chg="mod">
            <ac:chgData name="潍涛 何" userId="d8ee06581e3a3f22" providerId="LiveId" clId="{CF98AEFE-4F53-F640-9C4E-236D73BDEA4F}" dt="2023-06-16T01:56:50.804" v="460" actId="14100"/>
            <ac:spMkLst>
              <pc:docMk/>
              <pc:sldMasterMk cId="2347190923" sldId="2147483648"/>
              <pc:sldLayoutMk cId="3827881234" sldId="2147483664"/>
              <ac:spMk id="42" creationId="{1598C6E9-6D8F-3458-D0F0-E04E16B6119B}"/>
            </ac:spMkLst>
          </pc:spChg>
          <pc:picChg chg="mod">
            <ac:chgData name="潍涛 何" userId="d8ee06581e3a3f22" providerId="LiveId" clId="{CF98AEFE-4F53-F640-9C4E-236D73BDEA4F}" dt="2023-06-16T01:56:54.042" v="462" actId="1076"/>
            <ac:picMkLst>
              <pc:docMk/>
              <pc:sldMasterMk cId="2347190923" sldId="2147483648"/>
              <pc:sldLayoutMk cId="3827881234" sldId="2147483664"/>
              <ac:picMk id="6" creationId="{56E7D9A3-D88C-0DC1-11CF-163EBFFC03A1}"/>
            </ac:picMkLst>
          </pc:picChg>
        </pc:sldLayoutChg>
      </pc:sldMasterChg>
    </pc:docChg>
  </pc:docChgLst>
  <pc:docChgLst>
    <pc:chgData name="潍涛 何" userId="d8ee06581e3a3f22" providerId="LiveId" clId="{A3E24881-4D4C-E445-83F9-D76668EA8E6F}"/>
    <pc:docChg chg="undo custSel addSld delSld modSld sldOrd">
      <pc:chgData name="潍涛 何" userId="d8ee06581e3a3f22" providerId="LiveId" clId="{A3E24881-4D4C-E445-83F9-D76668EA8E6F}" dt="2023-06-06T12:30:15.617" v="7012" actId="2696"/>
      <pc:docMkLst>
        <pc:docMk/>
      </pc:docMkLst>
      <pc:sldChg chg="modSp mod">
        <pc:chgData name="潍涛 何" userId="d8ee06581e3a3f22" providerId="LiveId" clId="{A3E24881-4D4C-E445-83F9-D76668EA8E6F}" dt="2023-06-06T02:25:31.777" v="33" actId="20577"/>
        <pc:sldMkLst>
          <pc:docMk/>
          <pc:sldMk cId="663361957" sldId="330"/>
        </pc:sldMkLst>
        <pc:spChg chg="mod">
          <ac:chgData name="潍涛 何" userId="d8ee06581e3a3f22" providerId="LiveId" clId="{A3E24881-4D4C-E445-83F9-D76668EA8E6F}" dt="2023-06-06T02:25:05.517" v="9" actId="404"/>
          <ac:spMkLst>
            <pc:docMk/>
            <pc:sldMk cId="663361957" sldId="330"/>
            <ac:spMk id="2" creationId="{02D77E14-0167-0F72-4493-B7172CD6E3D7}"/>
          </ac:spMkLst>
        </pc:spChg>
        <pc:spChg chg="mod">
          <ac:chgData name="潍涛 何" userId="d8ee06581e3a3f22" providerId="LiveId" clId="{A3E24881-4D4C-E445-83F9-D76668EA8E6F}" dt="2023-06-06T02:25:31.777" v="33" actId="20577"/>
          <ac:spMkLst>
            <pc:docMk/>
            <pc:sldMk cId="663361957" sldId="330"/>
            <ac:spMk id="3" creationId="{3E069B3A-5DDB-2EFF-8EC5-B046ECADA155}"/>
          </ac:spMkLst>
        </pc:spChg>
      </pc:sldChg>
      <pc:sldChg chg="modSp mod">
        <pc:chgData name="潍涛 何" userId="d8ee06581e3a3f22" providerId="LiveId" clId="{A3E24881-4D4C-E445-83F9-D76668EA8E6F}" dt="2023-06-06T02:47:27.774" v="668" actId="20577"/>
        <pc:sldMkLst>
          <pc:docMk/>
          <pc:sldMk cId="3785963859" sldId="383"/>
        </pc:sldMkLst>
        <pc:spChg chg="mod">
          <ac:chgData name="潍涛 何" userId="d8ee06581e3a3f22" providerId="LiveId" clId="{A3E24881-4D4C-E445-83F9-D76668EA8E6F}" dt="2023-06-06T02:39:07.848" v="251" actId="20577"/>
          <ac:spMkLst>
            <pc:docMk/>
            <pc:sldMk cId="3785963859" sldId="383"/>
            <ac:spMk id="3" creationId="{A27A83EA-3DF2-7391-B171-4EBB8103AA76}"/>
          </ac:spMkLst>
        </pc:spChg>
        <pc:spChg chg="mod">
          <ac:chgData name="潍涛 何" userId="d8ee06581e3a3f22" providerId="LiveId" clId="{A3E24881-4D4C-E445-83F9-D76668EA8E6F}" dt="2023-06-06T02:47:27.774" v="668" actId="20577"/>
          <ac:spMkLst>
            <pc:docMk/>
            <pc:sldMk cId="3785963859" sldId="383"/>
            <ac:spMk id="5" creationId="{AE8EFCD5-3A4A-4C10-CBA2-47A703716690}"/>
          </ac:spMkLst>
        </pc:spChg>
      </pc:sldChg>
      <pc:sldChg chg="modSp mod">
        <pc:chgData name="潍涛 何" userId="d8ee06581e3a3f22" providerId="LiveId" clId="{A3E24881-4D4C-E445-83F9-D76668EA8E6F}" dt="2023-06-06T02:27:53.617" v="76" actId="20577"/>
        <pc:sldMkLst>
          <pc:docMk/>
          <pc:sldMk cId="3651694558" sldId="385"/>
        </pc:sldMkLst>
        <pc:spChg chg="mod">
          <ac:chgData name="潍涛 何" userId="d8ee06581e3a3f22" providerId="LiveId" clId="{A3E24881-4D4C-E445-83F9-D76668EA8E6F}" dt="2023-06-06T02:27:53.617" v="76" actId="20577"/>
          <ac:spMkLst>
            <pc:docMk/>
            <pc:sldMk cId="3651694558" sldId="385"/>
            <ac:spMk id="2" creationId="{66F53F3A-66DF-177E-01D7-C0DBE3464A2E}"/>
          </ac:spMkLst>
        </pc:spChg>
      </pc:sldChg>
      <pc:sldChg chg="del">
        <pc:chgData name="潍涛 何" userId="d8ee06581e3a3f22" providerId="LiveId" clId="{A3E24881-4D4C-E445-83F9-D76668EA8E6F}" dt="2023-06-06T02:28:01.284" v="82" actId="2696"/>
        <pc:sldMkLst>
          <pc:docMk/>
          <pc:sldMk cId="2931557552" sldId="386"/>
        </pc:sldMkLst>
      </pc:sldChg>
      <pc:sldChg chg="addSp modSp new mod">
        <pc:chgData name="潍涛 何" userId="d8ee06581e3a3f22" providerId="LiveId" clId="{A3E24881-4D4C-E445-83F9-D76668EA8E6F}" dt="2023-06-06T02:37:52.006" v="242"/>
        <pc:sldMkLst>
          <pc:docMk/>
          <pc:sldMk cId="4236829246" sldId="386"/>
        </pc:sldMkLst>
        <pc:spChg chg="mod">
          <ac:chgData name="潍涛 何" userId="d8ee06581e3a3f22" providerId="LiveId" clId="{A3E24881-4D4C-E445-83F9-D76668EA8E6F}" dt="2023-06-06T02:37:52.006" v="242"/>
          <ac:spMkLst>
            <pc:docMk/>
            <pc:sldMk cId="4236829246" sldId="386"/>
            <ac:spMk id="2" creationId="{8A0C8565-7359-F728-091F-BF69E3505255}"/>
          </ac:spMkLst>
        </pc:spChg>
        <pc:spChg chg="mod">
          <ac:chgData name="潍涛 何" userId="d8ee06581e3a3f22" providerId="LiveId" clId="{A3E24881-4D4C-E445-83F9-D76668EA8E6F}" dt="2023-06-06T02:34:37.294" v="222" actId="20577"/>
          <ac:spMkLst>
            <pc:docMk/>
            <pc:sldMk cId="4236829246" sldId="386"/>
            <ac:spMk id="3" creationId="{2B7D0FAB-6A1D-1818-0E80-833F0D586286}"/>
          </ac:spMkLst>
        </pc:spChg>
        <pc:picChg chg="add mod">
          <ac:chgData name="潍涛 何" userId="d8ee06581e3a3f22" providerId="LiveId" clId="{A3E24881-4D4C-E445-83F9-D76668EA8E6F}" dt="2023-06-06T02:29:29.724" v="109" actId="1076"/>
          <ac:picMkLst>
            <pc:docMk/>
            <pc:sldMk cId="4236829246" sldId="386"/>
            <ac:picMk id="1026" creationId="{AACEA630-2DCE-4216-C0BE-C27FC0355ECD}"/>
          </ac:picMkLst>
        </pc:picChg>
      </pc:sldChg>
      <pc:sldChg chg="modSp add mod">
        <pc:chgData name="潍涛 何" userId="d8ee06581e3a3f22" providerId="LiveId" clId="{A3E24881-4D4C-E445-83F9-D76668EA8E6F}" dt="2023-06-06T06:18:54.639" v="1177"/>
        <pc:sldMkLst>
          <pc:docMk/>
          <pc:sldMk cId="1371454564" sldId="387"/>
        </pc:sldMkLst>
        <pc:spChg chg="mod">
          <ac:chgData name="潍涛 何" userId="d8ee06581e3a3f22" providerId="LiveId" clId="{A3E24881-4D4C-E445-83F9-D76668EA8E6F}" dt="2023-06-06T02:39:19.097" v="253" actId="20577"/>
          <ac:spMkLst>
            <pc:docMk/>
            <pc:sldMk cId="1371454564" sldId="387"/>
            <ac:spMk id="3" creationId="{A27A83EA-3DF2-7391-B171-4EBB8103AA76}"/>
          </ac:spMkLst>
        </pc:spChg>
        <pc:spChg chg="mod">
          <ac:chgData name="潍涛 何" userId="d8ee06581e3a3f22" providerId="LiveId" clId="{A3E24881-4D4C-E445-83F9-D76668EA8E6F}" dt="2023-06-06T06:18:54.639" v="1177"/>
          <ac:spMkLst>
            <pc:docMk/>
            <pc:sldMk cId="1371454564" sldId="387"/>
            <ac:spMk id="5" creationId="{AE8EFCD5-3A4A-4C10-CBA2-47A703716690}"/>
          </ac:spMkLst>
        </pc:spChg>
      </pc:sldChg>
      <pc:sldChg chg="del">
        <pc:chgData name="潍涛 何" userId="d8ee06581e3a3f22" providerId="LiveId" clId="{A3E24881-4D4C-E445-83F9-D76668EA8E6F}" dt="2023-06-06T02:28:00.664" v="79" actId="2696"/>
        <pc:sldMkLst>
          <pc:docMk/>
          <pc:sldMk cId="2418925662" sldId="387"/>
        </pc:sldMkLst>
      </pc:sldChg>
      <pc:sldChg chg="modSp add mod">
        <pc:chgData name="潍涛 何" userId="d8ee06581e3a3f22" providerId="LiveId" clId="{A3E24881-4D4C-E445-83F9-D76668EA8E6F}" dt="2023-06-06T06:27:31.634" v="2533" actId="20577"/>
        <pc:sldMkLst>
          <pc:docMk/>
          <pc:sldMk cId="3015741363" sldId="388"/>
        </pc:sldMkLst>
        <pc:spChg chg="mod">
          <ac:chgData name="潍涛 何" userId="d8ee06581e3a3f22" providerId="LiveId" clId="{A3E24881-4D4C-E445-83F9-D76668EA8E6F}" dt="2023-06-06T02:39:34.921" v="259" actId="20577"/>
          <ac:spMkLst>
            <pc:docMk/>
            <pc:sldMk cId="3015741363" sldId="388"/>
            <ac:spMk id="3" creationId="{A27A83EA-3DF2-7391-B171-4EBB8103AA76}"/>
          </ac:spMkLst>
        </pc:spChg>
        <pc:spChg chg="mod">
          <ac:chgData name="潍涛 何" userId="d8ee06581e3a3f22" providerId="LiveId" clId="{A3E24881-4D4C-E445-83F9-D76668EA8E6F}" dt="2023-06-06T06:27:31.634" v="2533" actId="20577"/>
          <ac:spMkLst>
            <pc:docMk/>
            <pc:sldMk cId="3015741363" sldId="388"/>
            <ac:spMk id="5" creationId="{AE8EFCD5-3A4A-4C10-CBA2-47A703716690}"/>
          </ac:spMkLst>
        </pc:spChg>
      </pc:sldChg>
      <pc:sldChg chg="del">
        <pc:chgData name="潍涛 何" userId="d8ee06581e3a3f22" providerId="LiveId" clId="{A3E24881-4D4C-E445-83F9-D76668EA8E6F}" dt="2023-06-06T02:28:00.480" v="78" actId="2696"/>
        <pc:sldMkLst>
          <pc:docMk/>
          <pc:sldMk cId="4175102880" sldId="388"/>
        </pc:sldMkLst>
      </pc:sldChg>
      <pc:sldChg chg="modSp add mod">
        <pc:chgData name="潍涛 何" userId="d8ee06581e3a3f22" providerId="LiveId" clId="{A3E24881-4D4C-E445-83F9-D76668EA8E6F}" dt="2023-06-06T08:02:36.140" v="5373" actId="20577"/>
        <pc:sldMkLst>
          <pc:docMk/>
          <pc:sldMk cId="4001192026" sldId="389"/>
        </pc:sldMkLst>
        <pc:spChg chg="mod">
          <ac:chgData name="潍涛 何" userId="d8ee06581e3a3f22" providerId="LiveId" clId="{A3E24881-4D4C-E445-83F9-D76668EA8E6F}" dt="2023-06-06T02:39:48.952" v="264" actId="20577"/>
          <ac:spMkLst>
            <pc:docMk/>
            <pc:sldMk cId="4001192026" sldId="389"/>
            <ac:spMk id="3" creationId="{A27A83EA-3DF2-7391-B171-4EBB8103AA76}"/>
          </ac:spMkLst>
        </pc:spChg>
        <pc:spChg chg="mod">
          <ac:chgData name="潍涛 何" userId="d8ee06581e3a3f22" providerId="LiveId" clId="{A3E24881-4D4C-E445-83F9-D76668EA8E6F}" dt="2023-06-06T08:02:36.140" v="5373" actId="20577"/>
          <ac:spMkLst>
            <pc:docMk/>
            <pc:sldMk cId="4001192026" sldId="389"/>
            <ac:spMk id="5" creationId="{AE8EFCD5-3A4A-4C10-CBA2-47A703716690}"/>
          </ac:spMkLst>
        </pc:spChg>
      </pc:sldChg>
      <pc:sldChg chg="addSp delSp modSp add mod">
        <pc:chgData name="潍涛 何" userId="d8ee06581e3a3f22" providerId="LiveId" clId="{A3E24881-4D4C-E445-83F9-D76668EA8E6F}" dt="2023-06-06T12:19:05.935" v="6660"/>
        <pc:sldMkLst>
          <pc:docMk/>
          <pc:sldMk cId="533074963" sldId="390"/>
        </pc:sldMkLst>
        <pc:spChg chg="mod">
          <ac:chgData name="潍涛 何" userId="d8ee06581e3a3f22" providerId="LiveId" clId="{A3E24881-4D4C-E445-83F9-D76668EA8E6F}" dt="2023-06-06T02:40:02.830" v="275" actId="20577"/>
          <ac:spMkLst>
            <pc:docMk/>
            <pc:sldMk cId="533074963" sldId="390"/>
            <ac:spMk id="3" creationId="{A27A83EA-3DF2-7391-B171-4EBB8103AA76}"/>
          </ac:spMkLst>
        </pc:spChg>
        <pc:spChg chg="del">
          <ac:chgData name="潍涛 何" userId="d8ee06581e3a3f22" providerId="LiveId" clId="{A3E24881-4D4C-E445-83F9-D76668EA8E6F}" dt="2023-06-06T08:56:14.453" v="6653"/>
          <ac:spMkLst>
            <pc:docMk/>
            <pc:sldMk cId="533074963" sldId="390"/>
            <ac:spMk id="5" creationId="{AE8EFCD5-3A4A-4C10-CBA2-47A703716690}"/>
          </ac:spMkLst>
        </pc:spChg>
        <pc:spChg chg="add del mod">
          <ac:chgData name="潍涛 何" userId="d8ee06581e3a3f22" providerId="LiveId" clId="{A3E24881-4D4C-E445-83F9-D76668EA8E6F}" dt="2023-06-06T12:19:05.935" v="6660"/>
          <ac:spMkLst>
            <pc:docMk/>
            <pc:sldMk cId="533074963" sldId="390"/>
            <ac:spMk id="7" creationId="{6964446A-3828-A863-73FF-C2F2E8937418}"/>
          </ac:spMkLst>
        </pc:spChg>
        <pc:picChg chg="add del mod">
          <ac:chgData name="潍涛 何" userId="d8ee06581e3a3f22" providerId="LiveId" clId="{A3E24881-4D4C-E445-83F9-D76668EA8E6F}" dt="2023-06-06T12:19:04.164" v="6659" actId="478"/>
          <ac:picMkLst>
            <pc:docMk/>
            <pc:sldMk cId="533074963" sldId="390"/>
            <ac:picMk id="2" creationId="{D1656AF3-8211-E160-4529-56229A24980C}"/>
          </ac:picMkLst>
        </pc:picChg>
        <pc:picChg chg="add del mod">
          <ac:chgData name="潍涛 何" userId="d8ee06581e3a3f22" providerId="LiveId" clId="{A3E24881-4D4C-E445-83F9-D76668EA8E6F}" dt="2023-06-06T12:14:17.814" v="6658" actId="478"/>
          <ac:picMkLst>
            <pc:docMk/>
            <pc:sldMk cId="533074963" sldId="390"/>
            <ac:picMk id="4" creationId="{026C676C-5430-24CA-06F8-D692BB1E9ABD}"/>
          </ac:picMkLst>
        </pc:picChg>
        <pc:picChg chg="add mod">
          <ac:chgData name="潍涛 何" userId="d8ee06581e3a3f22" providerId="LiveId" clId="{A3E24881-4D4C-E445-83F9-D76668EA8E6F}" dt="2023-06-06T12:19:05.935" v="6660"/>
          <ac:picMkLst>
            <pc:docMk/>
            <pc:sldMk cId="533074963" sldId="390"/>
            <ac:picMk id="8" creationId="{FC130629-1058-6E91-B9D5-BE921BCF9F2C}"/>
          </ac:picMkLst>
        </pc:picChg>
      </pc:sldChg>
      <pc:sldChg chg="del">
        <pc:chgData name="潍涛 何" userId="d8ee06581e3a3f22" providerId="LiveId" clId="{A3E24881-4D4C-E445-83F9-D76668EA8E6F}" dt="2023-06-06T02:28:00.846" v="80" actId="2696"/>
        <pc:sldMkLst>
          <pc:docMk/>
          <pc:sldMk cId="1328152672" sldId="390"/>
        </pc:sldMkLst>
      </pc:sldChg>
      <pc:sldChg chg="modSp add mod ord">
        <pc:chgData name="潍涛 何" userId="d8ee06581e3a3f22" providerId="LiveId" clId="{A3E24881-4D4C-E445-83F9-D76668EA8E6F}" dt="2023-06-06T12:30:11.359" v="7007" actId="20577"/>
        <pc:sldMkLst>
          <pc:docMk/>
          <pc:sldMk cId="1795202411" sldId="391"/>
        </pc:sldMkLst>
        <pc:spChg chg="mod">
          <ac:chgData name="潍涛 何" userId="d8ee06581e3a3f22" providerId="LiveId" clId="{A3E24881-4D4C-E445-83F9-D76668EA8E6F}" dt="2023-06-06T02:40:12.949" v="290" actId="20577"/>
          <ac:spMkLst>
            <pc:docMk/>
            <pc:sldMk cId="1795202411" sldId="391"/>
            <ac:spMk id="3" creationId="{A27A83EA-3DF2-7391-B171-4EBB8103AA76}"/>
          </ac:spMkLst>
        </pc:spChg>
        <pc:spChg chg="mod">
          <ac:chgData name="潍涛 何" userId="d8ee06581e3a3f22" providerId="LiveId" clId="{A3E24881-4D4C-E445-83F9-D76668EA8E6F}" dt="2023-06-06T12:30:11.359" v="7007" actId="20577"/>
          <ac:spMkLst>
            <pc:docMk/>
            <pc:sldMk cId="1795202411" sldId="391"/>
            <ac:spMk id="5" creationId="{AE8EFCD5-3A4A-4C10-CBA2-47A703716690}"/>
          </ac:spMkLst>
        </pc:spChg>
      </pc:sldChg>
      <pc:sldChg chg="del">
        <pc:chgData name="潍涛 何" userId="d8ee06581e3a3f22" providerId="LiveId" clId="{A3E24881-4D4C-E445-83F9-D76668EA8E6F}" dt="2023-06-06T02:28:00.334" v="77" actId="2696"/>
        <pc:sldMkLst>
          <pc:docMk/>
          <pc:sldMk cId="1897838571" sldId="391"/>
        </pc:sldMkLst>
      </pc:sldChg>
      <pc:sldChg chg="del">
        <pc:chgData name="潍涛 何" userId="d8ee06581e3a3f22" providerId="LiveId" clId="{A3E24881-4D4C-E445-83F9-D76668EA8E6F}" dt="2023-06-06T02:28:01.530" v="83" actId="2696"/>
        <pc:sldMkLst>
          <pc:docMk/>
          <pc:sldMk cId="2258640455" sldId="392"/>
        </pc:sldMkLst>
      </pc:sldChg>
      <pc:sldChg chg="modSp add mod">
        <pc:chgData name="潍涛 何" userId="d8ee06581e3a3f22" providerId="LiveId" clId="{A3E24881-4D4C-E445-83F9-D76668EA8E6F}" dt="2023-06-06T06:58:06.221" v="3504" actId="20577"/>
        <pc:sldMkLst>
          <pc:docMk/>
          <pc:sldMk cId="2418153625" sldId="392"/>
        </pc:sldMkLst>
        <pc:spChg chg="mod">
          <ac:chgData name="潍涛 何" userId="d8ee06581e3a3f22" providerId="LiveId" clId="{A3E24881-4D4C-E445-83F9-D76668EA8E6F}" dt="2023-06-06T06:58:06.221" v="3504" actId="20577"/>
          <ac:spMkLst>
            <pc:docMk/>
            <pc:sldMk cId="2418153625" sldId="392"/>
            <ac:spMk id="5" creationId="{AE8EFCD5-3A4A-4C10-CBA2-47A703716690}"/>
          </ac:spMkLst>
        </pc:spChg>
      </pc:sldChg>
      <pc:sldChg chg="add del">
        <pc:chgData name="潍涛 何" userId="d8ee06581e3a3f22" providerId="LiveId" clId="{A3E24881-4D4C-E445-83F9-D76668EA8E6F}" dt="2023-06-06T06:16:46.076" v="968" actId="2696"/>
        <pc:sldMkLst>
          <pc:docMk/>
          <pc:sldMk cId="3471358078" sldId="392"/>
        </pc:sldMkLst>
      </pc:sldChg>
      <pc:sldChg chg="addSp delSp modSp add">
        <pc:chgData name="潍涛 何" userId="d8ee06581e3a3f22" providerId="LiveId" clId="{A3E24881-4D4C-E445-83F9-D76668EA8E6F}" dt="2023-06-06T06:41:00.247" v="2901"/>
        <pc:sldMkLst>
          <pc:docMk/>
          <pc:sldMk cId="1037675315" sldId="393"/>
        </pc:sldMkLst>
        <pc:spChg chg="del">
          <ac:chgData name="潍涛 何" userId="d8ee06581e3a3f22" providerId="LiveId" clId="{A3E24881-4D4C-E445-83F9-D76668EA8E6F}" dt="2023-06-06T06:41:00.247" v="2901"/>
          <ac:spMkLst>
            <pc:docMk/>
            <pc:sldMk cId="1037675315" sldId="393"/>
            <ac:spMk id="5" creationId="{AE8EFCD5-3A4A-4C10-CBA2-47A703716690}"/>
          </ac:spMkLst>
        </pc:spChg>
        <pc:picChg chg="add mod">
          <ac:chgData name="潍涛 何" userId="d8ee06581e3a3f22" providerId="LiveId" clId="{A3E24881-4D4C-E445-83F9-D76668EA8E6F}" dt="2023-06-06T06:41:00.247" v="2901"/>
          <ac:picMkLst>
            <pc:docMk/>
            <pc:sldMk cId="1037675315" sldId="393"/>
            <ac:picMk id="2" creationId="{FAAC9366-B63F-5F3E-B924-9DFC09DE821F}"/>
          </ac:picMkLst>
        </pc:picChg>
      </pc:sldChg>
      <pc:sldChg chg="modSp add mod">
        <pc:chgData name="潍涛 何" userId="d8ee06581e3a3f22" providerId="LiveId" clId="{A3E24881-4D4C-E445-83F9-D76668EA8E6F}" dt="2023-06-06T07:04:08.514" v="3935" actId="207"/>
        <pc:sldMkLst>
          <pc:docMk/>
          <pc:sldMk cId="1317704658" sldId="394"/>
        </pc:sldMkLst>
        <pc:spChg chg="mod">
          <ac:chgData name="潍涛 何" userId="d8ee06581e3a3f22" providerId="LiveId" clId="{A3E24881-4D4C-E445-83F9-D76668EA8E6F}" dt="2023-06-06T07:04:08.514" v="3935" actId="207"/>
          <ac:spMkLst>
            <pc:docMk/>
            <pc:sldMk cId="1317704658" sldId="394"/>
            <ac:spMk id="5" creationId="{AE8EFCD5-3A4A-4C10-CBA2-47A703716690}"/>
          </ac:spMkLst>
        </pc:spChg>
      </pc:sldChg>
      <pc:sldChg chg="del">
        <pc:chgData name="潍涛 何" userId="d8ee06581e3a3f22" providerId="LiveId" clId="{A3E24881-4D4C-E445-83F9-D76668EA8E6F}" dt="2023-06-06T02:28:01.042" v="81" actId="2696"/>
        <pc:sldMkLst>
          <pc:docMk/>
          <pc:sldMk cId="2653207458" sldId="395"/>
        </pc:sldMkLst>
      </pc:sldChg>
      <pc:sldChg chg="modSp add mod">
        <pc:chgData name="潍涛 何" userId="d8ee06581e3a3f22" providerId="LiveId" clId="{A3E24881-4D4C-E445-83F9-D76668EA8E6F}" dt="2023-06-06T07:16:39.201" v="4236" actId="207"/>
        <pc:sldMkLst>
          <pc:docMk/>
          <pc:sldMk cId="2714624518" sldId="395"/>
        </pc:sldMkLst>
        <pc:spChg chg="mod">
          <ac:chgData name="潍涛 何" userId="d8ee06581e3a3f22" providerId="LiveId" clId="{A3E24881-4D4C-E445-83F9-D76668EA8E6F}" dt="2023-06-06T07:16:39.201" v="4236" actId="207"/>
          <ac:spMkLst>
            <pc:docMk/>
            <pc:sldMk cId="2714624518" sldId="395"/>
            <ac:spMk id="5" creationId="{AE8EFCD5-3A4A-4C10-CBA2-47A703716690}"/>
          </ac:spMkLst>
        </pc:spChg>
      </pc:sldChg>
      <pc:sldChg chg="addSp delSp modSp add mod">
        <pc:chgData name="潍涛 何" userId="d8ee06581e3a3f22" providerId="LiveId" clId="{A3E24881-4D4C-E445-83F9-D76668EA8E6F}" dt="2023-06-06T08:47:33.760" v="6074" actId="207"/>
        <pc:sldMkLst>
          <pc:docMk/>
          <pc:sldMk cId="654438904" sldId="396"/>
        </pc:sldMkLst>
        <pc:spChg chg="add del">
          <ac:chgData name="潍涛 何" userId="d8ee06581e3a3f22" providerId="LiveId" clId="{A3E24881-4D4C-E445-83F9-D76668EA8E6F}" dt="2023-06-06T07:55:33.293" v="5366" actId="478"/>
          <ac:spMkLst>
            <pc:docMk/>
            <pc:sldMk cId="654438904" sldId="396"/>
            <ac:spMk id="4" creationId="{D49C1DBB-68FE-99E9-9CCF-D6F67618F78C}"/>
          </ac:spMkLst>
        </pc:spChg>
        <pc:spChg chg="mod">
          <ac:chgData name="潍涛 何" userId="d8ee06581e3a3f22" providerId="LiveId" clId="{A3E24881-4D4C-E445-83F9-D76668EA8E6F}" dt="2023-06-06T08:47:33.760" v="6074" actId="207"/>
          <ac:spMkLst>
            <pc:docMk/>
            <pc:sldMk cId="654438904" sldId="396"/>
            <ac:spMk id="5" creationId="{AE8EFCD5-3A4A-4C10-CBA2-47A703716690}"/>
          </ac:spMkLst>
        </pc:spChg>
      </pc:sldChg>
      <pc:sldChg chg="add del">
        <pc:chgData name="潍涛 何" userId="d8ee06581e3a3f22" providerId="LiveId" clId="{A3E24881-4D4C-E445-83F9-D76668EA8E6F}" dt="2023-06-06T07:16:48.859" v="4237" actId="2696"/>
        <pc:sldMkLst>
          <pc:docMk/>
          <pc:sldMk cId="1386646076" sldId="396"/>
        </pc:sldMkLst>
      </pc:sldChg>
      <pc:sldChg chg="add del">
        <pc:chgData name="潍涛 何" userId="d8ee06581e3a3f22" providerId="LiveId" clId="{A3E24881-4D4C-E445-83F9-D76668EA8E6F}" dt="2023-06-06T07:16:49.691" v="4238" actId="2696"/>
        <pc:sldMkLst>
          <pc:docMk/>
          <pc:sldMk cId="3561784563" sldId="397"/>
        </pc:sldMkLst>
      </pc:sldChg>
      <pc:sldChg chg="addSp delSp modSp add mod">
        <pc:chgData name="潍涛 何" userId="d8ee06581e3a3f22" providerId="LiveId" clId="{A3E24881-4D4C-E445-83F9-D76668EA8E6F}" dt="2023-06-06T08:53:02.468" v="6645" actId="1076"/>
        <pc:sldMkLst>
          <pc:docMk/>
          <pc:sldMk cId="4164856726" sldId="397"/>
        </pc:sldMkLst>
        <pc:spChg chg="mod">
          <ac:chgData name="潍涛 何" userId="d8ee06581e3a3f22" providerId="LiveId" clId="{A3E24881-4D4C-E445-83F9-D76668EA8E6F}" dt="2023-06-06T08:52:02.732" v="6637"/>
          <ac:spMkLst>
            <pc:docMk/>
            <pc:sldMk cId="4164856726" sldId="397"/>
            <ac:spMk id="5" creationId="{AE8EFCD5-3A4A-4C10-CBA2-47A703716690}"/>
          </ac:spMkLst>
        </pc:spChg>
        <pc:picChg chg="add del mod">
          <ac:chgData name="潍涛 何" userId="d8ee06581e3a3f22" providerId="LiveId" clId="{A3E24881-4D4C-E445-83F9-D76668EA8E6F}" dt="2023-06-06T08:52:47.360" v="6643" actId="478"/>
          <ac:picMkLst>
            <pc:docMk/>
            <pc:sldMk cId="4164856726" sldId="397"/>
            <ac:picMk id="2" creationId="{B0135BB5-092F-7561-4144-A4A6B9A3E64F}"/>
          </ac:picMkLst>
        </pc:picChg>
        <pc:picChg chg="add mod">
          <ac:chgData name="潍涛 何" userId="d8ee06581e3a3f22" providerId="LiveId" clId="{A3E24881-4D4C-E445-83F9-D76668EA8E6F}" dt="2023-06-06T08:53:02.468" v="6645" actId="1076"/>
          <ac:picMkLst>
            <pc:docMk/>
            <pc:sldMk cId="4164856726" sldId="397"/>
            <ac:picMk id="4" creationId="{670B9226-E5BB-66AD-4454-FCD87BB5206F}"/>
          </ac:picMkLst>
        </pc:picChg>
      </pc:sldChg>
      <pc:sldChg chg="addSp delSp modSp add">
        <pc:chgData name="潍涛 何" userId="d8ee06581e3a3f22" providerId="LiveId" clId="{A3E24881-4D4C-E445-83F9-D76668EA8E6F}" dt="2023-06-06T08:57:09.145" v="6654"/>
        <pc:sldMkLst>
          <pc:docMk/>
          <pc:sldMk cId="2056075629" sldId="398"/>
        </pc:sldMkLst>
        <pc:spChg chg="del">
          <ac:chgData name="潍涛 何" userId="d8ee06581e3a3f22" providerId="LiveId" clId="{A3E24881-4D4C-E445-83F9-D76668EA8E6F}" dt="2023-06-06T08:57:09.145" v="6654"/>
          <ac:spMkLst>
            <pc:docMk/>
            <pc:sldMk cId="2056075629" sldId="398"/>
            <ac:spMk id="5" creationId="{AE8EFCD5-3A4A-4C10-CBA2-47A703716690}"/>
          </ac:spMkLst>
        </pc:spChg>
        <pc:picChg chg="add mod">
          <ac:chgData name="潍涛 何" userId="d8ee06581e3a3f22" providerId="LiveId" clId="{A3E24881-4D4C-E445-83F9-D76668EA8E6F}" dt="2023-06-06T08:57:09.145" v="6654"/>
          <ac:picMkLst>
            <pc:docMk/>
            <pc:sldMk cId="2056075629" sldId="398"/>
            <ac:picMk id="2" creationId="{0CC07567-3CBD-43A2-5828-DF03BF2BE9FB}"/>
          </ac:picMkLst>
        </pc:picChg>
      </pc:sldChg>
      <pc:sldChg chg="add del">
        <pc:chgData name="潍涛 何" userId="d8ee06581e3a3f22" providerId="LiveId" clId="{A3E24881-4D4C-E445-83F9-D76668EA8E6F}" dt="2023-06-06T08:54:51.289" v="6646" actId="2696"/>
        <pc:sldMkLst>
          <pc:docMk/>
          <pc:sldMk cId="2107588552" sldId="398"/>
        </pc:sldMkLst>
      </pc:sldChg>
      <pc:sldChg chg="add del">
        <pc:chgData name="潍涛 何" userId="d8ee06581e3a3f22" providerId="LiveId" clId="{A3E24881-4D4C-E445-83F9-D76668EA8E6F}" dt="2023-06-06T07:16:50.472" v="4239" actId="2696"/>
        <pc:sldMkLst>
          <pc:docMk/>
          <pc:sldMk cId="4122875651" sldId="398"/>
        </pc:sldMkLst>
      </pc:sldChg>
      <pc:sldChg chg="add del">
        <pc:chgData name="潍涛 何" userId="d8ee06581e3a3f22" providerId="LiveId" clId="{A3E24881-4D4C-E445-83F9-D76668EA8E6F}" dt="2023-06-06T07:16:51.273" v="4240" actId="2696"/>
        <pc:sldMkLst>
          <pc:docMk/>
          <pc:sldMk cId="326528113" sldId="399"/>
        </pc:sldMkLst>
      </pc:sldChg>
      <pc:sldChg chg="del">
        <pc:chgData name="潍涛 何" userId="d8ee06581e3a3f22" providerId="LiveId" clId="{A3E24881-4D4C-E445-83F9-D76668EA8E6F}" dt="2023-06-06T02:28:02.699" v="89" actId="2696"/>
        <pc:sldMkLst>
          <pc:docMk/>
          <pc:sldMk cId="1788532571" sldId="399"/>
        </pc:sldMkLst>
      </pc:sldChg>
      <pc:sldChg chg="addSp delSp modSp add">
        <pc:chgData name="潍涛 何" userId="d8ee06581e3a3f22" providerId="LiveId" clId="{A3E24881-4D4C-E445-83F9-D76668EA8E6F}" dt="2023-06-06T08:57:26.502" v="6655"/>
        <pc:sldMkLst>
          <pc:docMk/>
          <pc:sldMk cId="2248348791" sldId="399"/>
        </pc:sldMkLst>
        <pc:spChg chg="del">
          <ac:chgData name="潍涛 何" userId="d8ee06581e3a3f22" providerId="LiveId" clId="{A3E24881-4D4C-E445-83F9-D76668EA8E6F}" dt="2023-06-06T08:57:26.502" v="6655"/>
          <ac:spMkLst>
            <pc:docMk/>
            <pc:sldMk cId="2248348791" sldId="399"/>
            <ac:spMk id="5" creationId="{AE8EFCD5-3A4A-4C10-CBA2-47A703716690}"/>
          </ac:spMkLst>
        </pc:spChg>
        <pc:picChg chg="add mod">
          <ac:chgData name="潍涛 何" userId="d8ee06581e3a3f22" providerId="LiveId" clId="{A3E24881-4D4C-E445-83F9-D76668EA8E6F}" dt="2023-06-06T08:57:26.502" v="6655"/>
          <ac:picMkLst>
            <pc:docMk/>
            <pc:sldMk cId="2248348791" sldId="399"/>
            <ac:picMk id="2" creationId="{00394AF9-F548-F7BC-23A1-02C743F6CD0F}"/>
          </ac:picMkLst>
        </pc:picChg>
      </pc:sldChg>
      <pc:sldChg chg="add del">
        <pc:chgData name="潍涛 何" userId="d8ee06581e3a3f22" providerId="LiveId" clId="{A3E24881-4D4C-E445-83F9-D76668EA8E6F}" dt="2023-06-06T08:54:52.863" v="6647" actId="2696"/>
        <pc:sldMkLst>
          <pc:docMk/>
          <pc:sldMk cId="3063751175" sldId="399"/>
        </pc:sldMkLst>
      </pc:sldChg>
      <pc:sldChg chg="addSp delSp modSp add">
        <pc:chgData name="潍涛 何" userId="d8ee06581e3a3f22" providerId="LiveId" clId="{A3E24881-4D4C-E445-83F9-D76668EA8E6F}" dt="2023-06-06T08:57:38.607" v="6656"/>
        <pc:sldMkLst>
          <pc:docMk/>
          <pc:sldMk cId="3125989858" sldId="400"/>
        </pc:sldMkLst>
        <pc:spChg chg="del">
          <ac:chgData name="潍涛 何" userId="d8ee06581e3a3f22" providerId="LiveId" clId="{A3E24881-4D4C-E445-83F9-D76668EA8E6F}" dt="2023-06-06T08:57:38.607" v="6656"/>
          <ac:spMkLst>
            <pc:docMk/>
            <pc:sldMk cId="3125989858" sldId="400"/>
            <ac:spMk id="5" creationId="{AE8EFCD5-3A4A-4C10-CBA2-47A703716690}"/>
          </ac:spMkLst>
        </pc:spChg>
        <pc:picChg chg="add mod">
          <ac:chgData name="潍涛 何" userId="d8ee06581e3a3f22" providerId="LiveId" clId="{A3E24881-4D4C-E445-83F9-D76668EA8E6F}" dt="2023-06-06T08:57:38.607" v="6656"/>
          <ac:picMkLst>
            <pc:docMk/>
            <pc:sldMk cId="3125989858" sldId="400"/>
            <ac:picMk id="2" creationId="{35019D6B-B3D2-4884-5C07-193EA2AD1F98}"/>
          </ac:picMkLst>
        </pc:picChg>
      </pc:sldChg>
      <pc:sldChg chg="add del">
        <pc:chgData name="潍涛 何" userId="d8ee06581e3a3f22" providerId="LiveId" clId="{A3E24881-4D4C-E445-83F9-D76668EA8E6F}" dt="2023-06-06T12:21:22.782" v="6661" actId="2696"/>
        <pc:sldMkLst>
          <pc:docMk/>
          <pc:sldMk cId="1297336166" sldId="401"/>
        </pc:sldMkLst>
      </pc:sldChg>
      <pc:sldChg chg="add del">
        <pc:chgData name="潍涛 何" userId="d8ee06581e3a3f22" providerId="LiveId" clId="{A3E24881-4D4C-E445-83F9-D76668EA8E6F}" dt="2023-06-06T12:30:14.015" v="7008" actId="2696"/>
        <pc:sldMkLst>
          <pc:docMk/>
          <pc:sldMk cId="1527678613" sldId="401"/>
        </pc:sldMkLst>
      </pc:sldChg>
      <pc:sldChg chg="add del">
        <pc:chgData name="潍涛 何" userId="d8ee06581e3a3f22" providerId="LiveId" clId="{A3E24881-4D4C-E445-83F9-D76668EA8E6F}" dt="2023-06-06T12:30:14.422" v="7009" actId="2696"/>
        <pc:sldMkLst>
          <pc:docMk/>
          <pc:sldMk cId="1225083985" sldId="402"/>
        </pc:sldMkLst>
      </pc:sldChg>
      <pc:sldChg chg="del">
        <pc:chgData name="潍涛 何" userId="d8ee06581e3a3f22" providerId="LiveId" clId="{A3E24881-4D4C-E445-83F9-D76668EA8E6F}" dt="2023-06-06T02:28:02.918" v="90" actId="2696"/>
        <pc:sldMkLst>
          <pc:docMk/>
          <pc:sldMk cId="1901846077" sldId="402"/>
        </pc:sldMkLst>
      </pc:sldChg>
      <pc:sldChg chg="add del">
        <pc:chgData name="潍涛 何" userId="d8ee06581e3a3f22" providerId="LiveId" clId="{A3E24881-4D4C-E445-83F9-D76668EA8E6F}" dt="2023-06-06T12:21:24.331" v="6662" actId="2696"/>
        <pc:sldMkLst>
          <pc:docMk/>
          <pc:sldMk cId="3405159202" sldId="402"/>
        </pc:sldMkLst>
      </pc:sldChg>
      <pc:sldChg chg="del">
        <pc:chgData name="潍涛 何" userId="d8ee06581e3a3f22" providerId="LiveId" clId="{A3E24881-4D4C-E445-83F9-D76668EA8E6F}" dt="2023-06-06T02:28:03.148" v="91" actId="2696"/>
        <pc:sldMkLst>
          <pc:docMk/>
          <pc:sldMk cId="2769914231" sldId="403"/>
        </pc:sldMkLst>
      </pc:sldChg>
      <pc:sldChg chg="add del">
        <pc:chgData name="潍涛 何" userId="d8ee06581e3a3f22" providerId="LiveId" clId="{A3E24881-4D4C-E445-83F9-D76668EA8E6F}" dt="2023-06-06T12:30:14.827" v="7010" actId="2696"/>
        <pc:sldMkLst>
          <pc:docMk/>
          <pc:sldMk cId="3991349784" sldId="403"/>
        </pc:sldMkLst>
      </pc:sldChg>
      <pc:sldChg chg="del">
        <pc:chgData name="潍涛 何" userId="d8ee06581e3a3f22" providerId="LiveId" clId="{A3E24881-4D4C-E445-83F9-D76668EA8E6F}" dt="2023-06-06T02:28:06.693" v="92" actId="2696"/>
        <pc:sldMkLst>
          <pc:docMk/>
          <pc:sldMk cId="607607254" sldId="404"/>
        </pc:sldMkLst>
      </pc:sldChg>
      <pc:sldChg chg="add del">
        <pc:chgData name="潍涛 何" userId="d8ee06581e3a3f22" providerId="LiveId" clId="{A3E24881-4D4C-E445-83F9-D76668EA8E6F}" dt="2023-06-06T12:30:15.196" v="7011" actId="2696"/>
        <pc:sldMkLst>
          <pc:docMk/>
          <pc:sldMk cId="2497771341" sldId="404"/>
        </pc:sldMkLst>
      </pc:sldChg>
      <pc:sldChg chg="add del">
        <pc:chgData name="潍涛 何" userId="d8ee06581e3a3f22" providerId="LiveId" clId="{A3E24881-4D4C-E445-83F9-D76668EA8E6F}" dt="2023-06-06T12:30:15.617" v="7012" actId="2696"/>
        <pc:sldMkLst>
          <pc:docMk/>
          <pc:sldMk cId="746583733" sldId="405"/>
        </pc:sldMkLst>
      </pc:sldChg>
      <pc:sldChg chg="del">
        <pc:chgData name="潍涛 何" userId="d8ee06581e3a3f22" providerId="LiveId" clId="{A3E24881-4D4C-E445-83F9-D76668EA8E6F}" dt="2023-06-06T02:28:01.763" v="84" actId="2696"/>
        <pc:sldMkLst>
          <pc:docMk/>
          <pc:sldMk cId="2383943243" sldId="405"/>
        </pc:sldMkLst>
      </pc:sldChg>
      <pc:sldChg chg="del">
        <pc:chgData name="潍涛 何" userId="d8ee06581e3a3f22" providerId="LiveId" clId="{A3E24881-4D4C-E445-83F9-D76668EA8E6F}" dt="2023-06-06T02:28:01.937" v="85" actId="2696"/>
        <pc:sldMkLst>
          <pc:docMk/>
          <pc:sldMk cId="4087445450" sldId="406"/>
        </pc:sldMkLst>
      </pc:sldChg>
      <pc:sldChg chg="del">
        <pc:chgData name="潍涛 何" userId="d8ee06581e3a3f22" providerId="LiveId" clId="{A3E24881-4D4C-E445-83F9-D76668EA8E6F}" dt="2023-06-06T02:28:02.135" v="86" actId="2696"/>
        <pc:sldMkLst>
          <pc:docMk/>
          <pc:sldMk cId="2431837464" sldId="407"/>
        </pc:sldMkLst>
      </pc:sldChg>
      <pc:sldChg chg="del">
        <pc:chgData name="潍涛 何" userId="d8ee06581e3a3f22" providerId="LiveId" clId="{A3E24881-4D4C-E445-83F9-D76668EA8E6F}" dt="2023-06-06T02:28:02.340" v="87" actId="2696"/>
        <pc:sldMkLst>
          <pc:docMk/>
          <pc:sldMk cId="1270386973" sldId="408"/>
        </pc:sldMkLst>
      </pc:sldChg>
      <pc:sldChg chg="del">
        <pc:chgData name="潍涛 何" userId="d8ee06581e3a3f22" providerId="LiveId" clId="{A3E24881-4D4C-E445-83F9-D76668EA8E6F}" dt="2023-06-06T02:28:02.498" v="88" actId="2696"/>
        <pc:sldMkLst>
          <pc:docMk/>
          <pc:sldMk cId="1849724766" sldId="409"/>
        </pc:sldMkLst>
      </pc:sldChg>
    </pc:docChg>
  </pc:docChgLst>
  <pc:docChgLst>
    <pc:chgData name="何 潍涛" userId="d8ee06581e3a3f22" providerId="LiveId" clId="{4C83ACF2-993A-4DA4-A9DB-63E57ED51FB3}"/>
    <pc:docChg chg="undo custSel addSld delSld modSld sldOrd">
      <pc:chgData name="何 潍涛" userId="d8ee06581e3a3f22" providerId="LiveId" clId="{4C83ACF2-993A-4DA4-A9DB-63E57ED51FB3}" dt="2022-07-06T05:35:45.072" v="653" actId="20577"/>
      <pc:docMkLst>
        <pc:docMk/>
      </pc:docMkLst>
      <pc:sldChg chg="modSp mod">
        <pc:chgData name="何 潍涛" userId="d8ee06581e3a3f22" providerId="LiveId" clId="{4C83ACF2-993A-4DA4-A9DB-63E57ED51FB3}" dt="2022-07-06T05:18:08.103" v="68" actId="20577"/>
        <pc:sldMkLst>
          <pc:docMk/>
          <pc:sldMk cId="2900898931" sldId="263"/>
        </pc:sldMkLst>
        <pc:spChg chg="mod">
          <ac:chgData name="何 潍涛" userId="d8ee06581e3a3f22" providerId="LiveId" clId="{4C83ACF2-993A-4DA4-A9DB-63E57ED51FB3}" dt="2022-07-06T05:17:12.353" v="56" actId="404"/>
          <ac:spMkLst>
            <pc:docMk/>
            <pc:sldMk cId="2900898931" sldId="263"/>
            <ac:spMk id="2" creationId="{BE6EAC14-F9AF-4F83-85E2-30329CCE2535}"/>
          </ac:spMkLst>
        </pc:spChg>
        <pc:spChg chg="mod">
          <ac:chgData name="何 潍涛" userId="d8ee06581e3a3f22" providerId="LiveId" clId="{4C83ACF2-993A-4DA4-A9DB-63E57ED51FB3}" dt="2022-07-06T05:18:08.103" v="68" actId="20577"/>
          <ac:spMkLst>
            <pc:docMk/>
            <pc:sldMk cId="2900898931" sldId="263"/>
            <ac:spMk id="3" creationId="{DA6884DF-60EA-402C-B9F5-633BD5B96FA3}"/>
          </ac:spMkLst>
        </pc:spChg>
      </pc:sldChg>
      <pc:sldChg chg="modSp mod">
        <pc:chgData name="何 潍涛" userId="d8ee06581e3a3f22" providerId="LiveId" clId="{4C83ACF2-993A-4DA4-A9DB-63E57ED51FB3}" dt="2022-07-06T05:16:52.489" v="51" actId="20577"/>
        <pc:sldMkLst>
          <pc:docMk/>
          <pc:sldMk cId="2418997952" sldId="268"/>
        </pc:sldMkLst>
        <pc:spChg chg="mod">
          <ac:chgData name="何 潍涛" userId="d8ee06581e3a3f22" providerId="LiveId" clId="{4C83ACF2-993A-4DA4-A9DB-63E57ED51FB3}" dt="2022-07-06T05:16:52.489" v="51" actId="20577"/>
          <ac:spMkLst>
            <pc:docMk/>
            <pc:sldMk cId="2418997952" sldId="268"/>
            <ac:spMk id="2" creationId="{99925774-36CC-93FE-0131-F902C21A2D18}"/>
          </ac:spMkLst>
        </pc:spChg>
      </pc:sldChg>
      <pc:sldChg chg="del">
        <pc:chgData name="何 潍涛" userId="d8ee06581e3a3f22" providerId="LiveId" clId="{4C83ACF2-993A-4DA4-A9DB-63E57ED51FB3}" dt="2022-07-06T05:16:05.377" v="0" actId="47"/>
        <pc:sldMkLst>
          <pc:docMk/>
          <pc:sldMk cId="1960390455" sldId="270"/>
        </pc:sldMkLst>
      </pc:sldChg>
      <pc:sldChg chg="del">
        <pc:chgData name="何 潍涛" userId="d8ee06581e3a3f22" providerId="LiveId" clId="{4C83ACF2-993A-4DA4-A9DB-63E57ED51FB3}" dt="2022-07-06T05:16:05.538" v="1" actId="47"/>
        <pc:sldMkLst>
          <pc:docMk/>
          <pc:sldMk cId="84503013" sldId="271"/>
        </pc:sldMkLst>
      </pc:sldChg>
      <pc:sldChg chg="del">
        <pc:chgData name="何 潍涛" userId="d8ee06581e3a3f22" providerId="LiveId" clId="{4C83ACF2-993A-4DA4-A9DB-63E57ED51FB3}" dt="2022-07-06T05:16:05.697" v="2" actId="47"/>
        <pc:sldMkLst>
          <pc:docMk/>
          <pc:sldMk cId="3449134406" sldId="272"/>
        </pc:sldMkLst>
      </pc:sldChg>
      <pc:sldChg chg="del">
        <pc:chgData name="何 潍涛" userId="d8ee06581e3a3f22" providerId="LiveId" clId="{4C83ACF2-993A-4DA4-A9DB-63E57ED51FB3}" dt="2022-07-06T05:16:05.865" v="3" actId="47"/>
        <pc:sldMkLst>
          <pc:docMk/>
          <pc:sldMk cId="2636573677" sldId="273"/>
        </pc:sldMkLst>
      </pc:sldChg>
      <pc:sldChg chg="del">
        <pc:chgData name="何 潍涛" userId="d8ee06581e3a3f22" providerId="LiveId" clId="{4C83ACF2-993A-4DA4-A9DB-63E57ED51FB3}" dt="2022-07-06T05:16:06.033" v="4" actId="47"/>
        <pc:sldMkLst>
          <pc:docMk/>
          <pc:sldMk cId="1985361673" sldId="274"/>
        </pc:sldMkLst>
      </pc:sldChg>
      <pc:sldChg chg="del">
        <pc:chgData name="何 潍涛" userId="d8ee06581e3a3f22" providerId="LiveId" clId="{4C83ACF2-993A-4DA4-A9DB-63E57ED51FB3}" dt="2022-07-06T05:16:06.225" v="5" actId="47"/>
        <pc:sldMkLst>
          <pc:docMk/>
          <pc:sldMk cId="1742647741" sldId="275"/>
        </pc:sldMkLst>
      </pc:sldChg>
      <pc:sldChg chg="del">
        <pc:chgData name="何 潍涛" userId="d8ee06581e3a3f22" providerId="LiveId" clId="{4C83ACF2-993A-4DA4-A9DB-63E57ED51FB3}" dt="2022-07-06T05:16:06.994" v="6" actId="47"/>
        <pc:sldMkLst>
          <pc:docMk/>
          <pc:sldMk cId="123377026" sldId="276"/>
        </pc:sldMkLst>
      </pc:sldChg>
      <pc:sldChg chg="del">
        <pc:chgData name="何 潍涛" userId="d8ee06581e3a3f22" providerId="LiveId" clId="{4C83ACF2-993A-4DA4-A9DB-63E57ED51FB3}" dt="2022-07-06T05:16:07.641" v="7" actId="47"/>
        <pc:sldMkLst>
          <pc:docMk/>
          <pc:sldMk cId="4276867075" sldId="277"/>
        </pc:sldMkLst>
      </pc:sldChg>
      <pc:sldChg chg="addSp delSp modSp mod">
        <pc:chgData name="何 潍涛" userId="d8ee06581e3a3f22" providerId="LiveId" clId="{4C83ACF2-993A-4DA4-A9DB-63E57ED51FB3}" dt="2022-07-06T05:21:43.903" v="120" actId="478"/>
        <pc:sldMkLst>
          <pc:docMk/>
          <pc:sldMk cId="232231101" sldId="278"/>
        </pc:sldMkLst>
        <pc:spChg chg="mod">
          <ac:chgData name="何 潍涛" userId="d8ee06581e3a3f22" providerId="LiveId" clId="{4C83ACF2-993A-4DA4-A9DB-63E57ED51FB3}" dt="2022-07-06T05:21:15.543" v="118" actId="27636"/>
          <ac:spMkLst>
            <pc:docMk/>
            <pc:sldMk cId="232231101" sldId="278"/>
            <ac:spMk id="2" creationId="{261B614D-2679-6894-2679-803AE54FD82D}"/>
          </ac:spMkLst>
        </pc:spChg>
        <pc:spChg chg="mod">
          <ac:chgData name="何 潍涛" userId="d8ee06581e3a3f22" providerId="LiveId" clId="{4C83ACF2-993A-4DA4-A9DB-63E57ED51FB3}" dt="2022-07-06T05:19:08.751" v="80" actId="20577"/>
          <ac:spMkLst>
            <pc:docMk/>
            <pc:sldMk cId="232231101" sldId="278"/>
            <ac:spMk id="3" creationId="{053020E7-A600-2D03-4B26-C87A490FC0C8}"/>
          </ac:spMkLst>
        </pc:spChg>
        <pc:spChg chg="add del">
          <ac:chgData name="何 潍涛" userId="d8ee06581e3a3f22" providerId="LiveId" clId="{4C83ACF2-993A-4DA4-A9DB-63E57ED51FB3}" dt="2022-07-06T05:21:43.903" v="120" actId="478"/>
          <ac:spMkLst>
            <pc:docMk/>
            <pc:sldMk cId="232231101" sldId="278"/>
            <ac:spMk id="5" creationId="{5E1F87AF-A62C-7239-D26D-05EDA013CEBE}"/>
          </ac:spMkLst>
        </pc:spChg>
      </pc:sldChg>
      <pc:sldChg chg="addSp delSp modSp add mod">
        <pc:chgData name="何 潍涛" userId="d8ee06581e3a3f22" providerId="LiveId" clId="{4C83ACF2-993A-4DA4-A9DB-63E57ED51FB3}" dt="2022-07-06T05:22:14.983" v="125" actId="27614"/>
        <pc:sldMkLst>
          <pc:docMk/>
          <pc:sldMk cId="3008469879" sldId="279"/>
        </pc:sldMkLst>
        <pc:spChg chg="del mod">
          <ac:chgData name="何 潍涛" userId="d8ee06581e3a3f22" providerId="LiveId" clId="{4C83ACF2-993A-4DA4-A9DB-63E57ED51FB3}" dt="2022-07-06T05:22:12.458" v="124" actId="931"/>
          <ac:spMkLst>
            <pc:docMk/>
            <pc:sldMk cId="3008469879" sldId="279"/>
            <ac:spMk id="2" creationId="{261B614D-2679-6894-2679-803AE54FD82D}"/>
          </ac:spMkLst>
        </pc:spChg>
        <pc:picChg chg="add mod">
          <ac:chgData name="何 潍涛" userId="d8ee06581e3a3f22" providerId="LiveId" clId="{4C83ACF2-993A-4DA4-A9DB-63E57ED51FB3}" dt="2022-07-06T05:22:14.983" v="125" actId="27614"/>
          <ac:picMkLst>
            <pc:docMk/>
            <pc:sldMk cId="3008469879" sldId="279"/>
            <ac:picMk id="5" creationId="{CF2FF20D-FF73-4E87-D3E0-0DF25445B22A}"/>
          </ac:picMkLst>
        </pc:picChg>
      </pc:sldChg>
      <pc:sldChg chg="addSp delSp modSp add mod">
        <pc:chgData name="何 潍涛" userId="d8ee06581e3a3f22" providerId="LiveId" clId="{4C83ACF2-993A-4DA4-A9DB-63E57ED51FB3}" dt="2022-07-06T05:22:48.367" v="151" actId="20577"/>
        <pc:sldMkLst>
          <pc:docMk/>
          <pc:sldMk cId="3528563775" sldId="280"/>
        </pc:sldMkLst>
        <pc:spChg chg="add mod">
          <ac:chgData name="何 潍涛" userId="d8ee06581e3a3f22" providerId="LiveId" clId="{4C83ACF2-993A-4DA4-A9DB-63E57ED51FB3}" dt="2022-07-06T05:22:48.367" v="151" actId="20577"/>
          <ac:spMkLst>
            <pc:docMk/>
            <pc:sldMk cId="3528563775" sldId="280"/>
            <ac:spMk id="4" creationId="{B21E1E94-36C4-8BC6-12DA-0DB94ACCE1A8}"/>
          </ac:spMkLst>
        </pc:spChg>
        <pc:picChg chg="del">
          <ac:chgData name="何 潍涛" userId="d8ee06581e3a3f22" providerId="LiveId" clId="{4C83ACF2-993A-4DA4-A9DB-63E57ED51FB3}" dt="2022-07-06T05:22:20.713" v="127" actId="478"/>
          <ac:picMkLst>
            <pc:docMk/>
            <pc:sldMk cId="3528563775" sldId="280"/>
            <ac:picMk id="5" creationId="{CF2FF20D-FF73-4E87-D3E0-0DF25445B22A}"/>
          </ac:picMkLst>
        </pc:picChg>
      </pc:sldChg>
      <pc:sldChg chg="addSp delSp modSp add mod">
        <pc:chgData name="何 潍涛" userId="d8ee06581e3a3f22" providerId="LiveId" clId="{4C83ACF2-993A-4DA4-A9DB-63E57ED51FB3}" dt="2022-07-06T05:24:21.506" v="195" actId="1076"/>
        <pc:sldMkLst>
          <pc:docMk/>
          <pc:sldMk cId="341644534" sldId="281"/>
        </pc:sldMkLst>
        <pc:spChg chg="mod">
          <ac:chgData name="何 潍涛" userId="d8ee06581e3a3f22" providerId="LiveId" clId="{4C83ACF2-993A-4DA4-A9DB-63E57ED51FB3}" dt="2022-07-06T05:23:03.902" v="176" actId="20577"/>
          <ac:spMkLst>
            <pc:docMk/>
            <pc:sldMk cId="341644534" sldId="281"/>
            <ac:spMk id="3" creationId="{053020E7-A600-2D03-4B26-C87A490FC0C8}"/>
          </ac:spMkLst>
        </pc:spChg>
        <pc:spChg chg="mod">
          <ac:chgData name="何 潍涛" userId="d8ee06581e3a3f22" providerId="LiveId" clId="{4C83ACF2-993A-4DA4-A9DB-63E57ED51FB3}" dt="2022-07-06T05:23:28.886" v="188" actId="20577"/>
          <ac:spMkLst>
            <pc:docMk/>
            <pc:sldMk cId="341644534" sldId="281"/>
            <ac:spMk id="4" creationId="{B21E1E94-36C4-8BC6-12DA-0DB94ACCE1A8}"/>
          </ac:spMkLst>
        </pc:spChg>
        <pc:picChg chg="add mod">
          <ac:chgData name="何 潍涛" userId="d8ee06581e3a3f22" providerId="LiveId" clId="{4C83ACF2-993A-4DA4-A9DB-63E57ED51FB3}" dt="2022-07-06T05:24:21.506" v="195" actId="1076"/>
          <ac:picMkLst>
            <pc:docMk/>
            <pc:sldMk cId="341644534" sldId="281"/>
            <ac:picMk id="5" creationId="{86E8B0DB-CDE6-0CA3-3416-E6184EF360AA}"/>
          </ac:picMkLst>
        </pc:picChg>
        <pc:picChg chg="add del mod">
          <ac:chgData name="何 潍涛" userId="d8ee06581e3a3f22" providerId="LiveId" clId="{4C83ACF2-993A-4DA4-A9DB-63E57ED51FB3}" dt="2022-07-06T05:24:17.070" v="193" actId="478"/>
          <ac:picMkLst>
            <pc:docMk/>
            <pc:sldMk cId="341644534" sldId="281"/>
            <ac:picMk id="6" creationId="{7148606B-4DEE-DDEC-A4FB-A521AD41F5F7}"/>
          </ac:picMkLst>
        </pc:picChg>
      </pc:sldChg>
      <pc:sldChg chg="delSp modSp add mod">
        <pc:chgData name="何 潍涛" userId="d8ee06581e3a3f22" providerId="LiveId" clId="{4C83ACF2-993A-4DA4-A9DB-63E57ED51FB3}" dt="2022-07-06T05:26:24.223" v="290" actId="20577"/>
        <pc:sldMkLst>
          <pc:docMk/>
          <pc:sldMk cId="371195521" sldId="282"/>
        </pc:sldMkLst>
        <pc:spChg chg="mod">
          <ac:chgData name="何 潍涛" userId="d8ee06581e3a3f22" providerId="LiveId" clId="{4C83ACF2-993A-4DA4-A9DB-63E57ED51FB3}" dt="2022-07-06T05:26:24.223" v="290" actId="20577"/>
          <ac:spMkLst>
            <pc:docMk/>
            <pc:sldMk cId="371195521" sldId="282"/>
            <ac:spMk id="4" creationId="{B21E1E94-36C4-8BC6-12DA-0DB94ACCE1A8}"/>
          </ac:spMkLst>
        </pc:spChg>
        <pc:picChg chg="del">
          <ac:chgData name="何 潍涛" userId="d8ee06581e3a3f22" providerId="LiveId" clId="{4C83ACF2-993A-4DA4-A9DB-63E57ED51FB3}" dt="2022-07-06T05:24:32.407" v="197" actId="478"/>
          <ac:picMkLst>
            <pc:docMk/>
            <pc:sldMk cId="371195521" sldId="282"/>
            <ac:picMk id="5" creationId="{86E8B0DB-CDE6-0CA3-3416-E6184EF360AA}"/>
          </ac:picMkLst>
        </pc:picChg>
      </pc:sldChg>
      <pc:sldChg chg="modSp add mod">
        <pc:chgData name="何 潍涛" userId="d8ee06581e3a3f22" providerId="LiveId" clId="{4C83ACF2-993A-4DA4-A9DB-63E57ED51FB3}" dt="2022-07-06T05:27:25.767" v="318" actId="20577"/>
        <pc:sldMkLst>
          <pc:docMk/>
          <pc:sldMk cId="3960576707" sldId="283"/>
        </pc:sldMkLst>
        <pc:spChg chg="mod">
          <ac:chgData name="何 潍涛" userId="d8ee06581e3a3f22" providerId="LiveId" clId="{4C83ACF2-993A-4DA4-A9DB-63E57ED51FB3}" dt="2022-07-06T05:27:25.767" v="318" actId="20577"/>
          <ac:spMkLst>
            <pc:docMk/>
            <pc:sldMk cId="3960576707" sldId="283"/>
            <ac:spMk id="4" creationId="{B21E1E94-36C4-8BC6-12DA-0DB94ACCE1A8}"/>
          </ac:spMkLst>
        </pc:spChg>
      </pc:sldChg>
      <pc:sldChg chg="modSp add mod">
        <pc:chgData name="何 潍涛" userId="d8ee06581e3a3f22" providerId="LiveId" clId="{4C83ACF2-993A-4DA4-A9DB-63E57ED51FB3}" dt="2022-07-06T05:32:08.901" v="517" actId="20577"/>
        <pc:sldMkLst>
          <pc:docMk/>
          <pc:sldMk cId="844552593" sldId="284"/>
        </pc:sldMkLst>
        <pc:spChg chg="mod">
          <ac:chgData name="何 潍涛" userId="d8ee06581e3a3f22" providerId="LiveId" clId="{4C83ACF2-993A-4DA4-A9DB-63E57ED51FB3}" dt="2022-07-06T05:32:08.901" v="517" actId="20577"/>
          <ac:spMkLst>
            <pc:docMk/>
            <pc:sldMk cId="844552593" sldId="284"/>
            <ac:spMk id="4" creationId="{B21E1E94-36C4-8BC6-12DA-0DB94ACCE1A8}"/>
          </ac:spMkLst>
        </pc:spChg>
      </pc:sldChg>
      <pc:sldChg chg="addSp delSp modSp add mod">
        <pc:chgData name="何 潍涛" userId="d8ee06581e3a3f22" providerId="LiveId" clId="{4C83ACF2-993A-4DA4-A9DB-63E57ED51FB3}" dt="2022-07-06T05:32:56.790" v="532" actId="478"/>
        <pc:sldMkLst>
          <pc:docMk/>
          <pc:sldMk cId="2144370066" sldId="285"/>
        </pc:sldMkLst>
        <pc:spChg chg="mod">
          <ac:chgData name="何 潍涛" userId="d8ee06581e3a3f22" providerId="LiveId" clId="{4C83ACF2-993A-4DA4-A9DB-63E57ED51FB3}" dt="2022-07-06T05:32:26.306" v="519"/>
          <ac:spMkLst>
            <pc:docMk/>
            <pc:sldMk cId="2144370066" sldId="285"/>
            <ac:spMk id="3" creationId="{053020E7-A600-2D03-4B26-C87A490FC0C8}"/>
          </ac:spMkLst>
        </pc:spChg>
        <pc:spChg chg="del mod">
          <ac:chgData name="何 潍涛" userId="d8ee06581e3a3f22" providerId="LiveId" clId="{4C83ACF2-993A-4DA4-A9DB-63E57ED51FB3}" dt="2022-07-06T05:32:38.057" v="521" actId="931"/>
          <ac:spMkLst>
            <pc:docMk/>
            <pc:sldMk cId="2144370066" sldId="285"/>
            <ac:spMk id="4" creationId="{B21E1E94-36C4-8BC6-12DA-0DB94ACCE1A8}"/>
          </ac:spMkLst>
        </pc:spChg>
        <pc:spChg chg="add del mod">
          <ac:chgData name="何 潍涛" userId="d8ee06581e3a3f22" providerId="LiveId" clId="{4C83ACF2-993A-4DA4-A9DB-63E57ED51FB3}" dt="2022-07-06T05:32:56.790" v="532" actId="478"/>
          <ac:spMkLst>
            <pc:docMk/>
            <pc:sldMk cId="2144370066" sldId="285"/>
            <ac:spMk id="9" creationId="{B5A63EFA-3BBB-5112-2CE3-82D33FF98290}"/>
          </ac:spMkLst>
        </pc:spChg>
        <pc:picChg chg="add del mod">
          <ac:chgData name="何 潍涛" userId="d8ee06581e3a3f22" providerId="LiveId" clId="{4C83ACF2-993A-4DA4-A9DB-63E57ED51FB3}" dt="2022-07-06T05:32:49.719" v="530" actId="478"/>
          <ac:picMkLst>
            <pc:docMk/>
            <pc:sldMk cId="2144370066" sldId="285"/>
            <ac:picMk id="5" creationId="{94435632-5108-EBF4-C2D0-7E4F08D4C7E1}"/>
          </ac:picMkLst>
        </pc:picChg>
        <pc:picChg chg="add del mod">
          <ac:chgData name="何 潍涛" userId="d8ee06581e3a3f22" providerId="LiveId" clId="{4C83ACF2-993A-4DA4-A9DB-63E57ED51FB3}" dt="2022-07-06T05:32:48.334" v="528" actId="478"/>
          <ac:picMkLst>
            <pc:docMk/>
            <pc:sldMk cId="2144370066" sldId="285"/>
            <ac:picMk id="6" creationId="{5FCD66D2-357F-FD6E-DB26-9C5F139469A0}"/>
          </ac:picMkLst>
        </pc:picChg>
        <pc:picChg chg="add mod">
          <ac:chgData name="何 潍涛" userId="d8ee06581e3a3f22" providerId="LiveId" clId="{4C83ACF2-993A-4DA4-A9DB-63E57ED51FB3}" dt="2022-07-06T05:32:55.043" v="531" actId="1076"/>
          <ac:picMkLst>
            <pc:docMk/>
            <pc:sldMk cId="2144370066" sldId="285"/>
            <ac:picMk id="7" creationId="{D8F56A9B-E223-EE38-B53F-34637801C38E}"/>
          </ac:picMkLst>
        </pc:picChg>
      </pc:sldChg>
      <pc:sldChg chg="modSp add mod ord">
        <pc:chgData name="何 潍涛" userId="d8ee06581e3a3f22" providerId="LiveId" clId="{4C83ACF2-993A-4DA4-A9DB-63E57ED51FB3}" dt="2022-07-06T05:33:28.460" v="563" actId="20577"/>
        <pc:sldMkLst>
          <pc:docMk/>
          <pc:sldMk cId="2032083463" sldId="286"/>
        </pc:sldMkLst>
        <pc:spChg chg="mod">
          <ac:chgData name="何 潍涛" userId="d8ee06581e3a3f22" providerId="LiveId" clId="{4C83ACF2-993A-4DA4-A9DB-63E57ED51FB3}" dt="2022-07-06T05:33:07.990" v="541" actId="20577"/>
          <ac:spMkLst>
            <pc:docMk/>
            <pc:sldMk cId="2032083463" sldId="286"/>
            <ac:spMk id="3" creationId="{053020E7-A600-2D03-4B26-C87A490FC0C8}"/>
          </ac:spMkLst>
        </pc:spChg>
        <pc:spChg chg="mod">
          <ac:chgData name="何 潍涛" userId="d8ee06581e3a3f22" providerId="LiveId" clId="{4C83ACF2-993A-4DA4-A9DB-63E57ED51FB3}" dt="2022-07-06T05:33:28.460" v="563" actId="20577"/>
          <ac:spMkLst>
            <pc:docMk/>
            <pc:sldMk cId="2032083463" sldId="286"/>
            <ac:spMk id="4" creationId="{B21E1E94-36C4-8BC6-12DA-0DB94ACCE1A8}"/>
          </ac:spMkLst>
        </pc:spChg>
      </pc:sldChg>
      <pc:sldChg chg="addSp modSp add mod">
        <pc:chgData name="何 潍涛" userId="d8ee06581e3a3f22" providerId="LiveId" clId="{4C83ACF2-993A-4DA4-A9DB-63E57ED51FB3}" dt="2022-07-06T05:34:32.187" v="580" actId="1076"/>
        <pc:sldMkLst>
          <pc:docMk/>
          <pc:sldMk cId="2758177410" sldId="287"/>
        </pc:sldMkLst>
        <pc:spChg chg="mod">
          <ac:chgData name="何 潍涛" userId="d8ee06581e3a3f22" providerId="LiveId" clId="{4C83ACF2-993A-4DA4-A9DB-63E57ED51FB3}" dt="2022-07-06T05:33:42.407" v="566" actId="20577"/>
          <ac:spMkLst>
            <pc:docMk/>
            <pc:sldMk cId="2758177410" sldId="287"/>
            <ac:spMk id="3" creationId="{053020E7-A600-2D03-4B26-C87A490FC0C8}"/>
          </ac:spMkLst>
        </pc:spChg>
        <pc:spChg chg="mod">
          <ac:chgData name="何 潍涛" userId="d8ee06581e3a3f22" providerId="LiveId" clId="{4C83ACF2-993A-4DA4-A9DB-63E57ED51FB3}" dt="2022-07-06T05:34:11.439" v="576" actId="20577"/>
          <ac:spMkLst>
            <pc:docMk/>
            <pc:sldMk cId="2758177410" sldId="287"/>
            <ac:spMk id="4" creationId="{B21E1E94-36C4-8BC6-12DA-0DB94ACCE1A8}"/>
          </ac:spMkLst>
        </pc:spChg>
        <pc:picChg chg="add mod">
          <ac:chgData name="何 潍涛" userId="d8ee06581e3a3f22" providerId="LiveId" clId="{4C83ACF2-993A-4DA4-A9DB-63E57ED51FB3}" dt="2022-07-06T05:34:32.187" v="580" actId="1076"/>
          <ac:picMkLst>
            <pc:docMk/>
            <pc:sldMk cId="2758177410" sldId="287"/>
            <ac:picMk id="5" creationId="{ACDDC416-9C5D-E2D7-751A-4DAE89A15E73}"/>
          </ac:picMkLst>
        </pc:picChg>
      </pc:sldChg>
      <pc:sldChg chg="delSp modSp add mod">
        <pc:chgData name="何 潍涛" userId="d8ee06581e3a3f22" providerId="LiveId" clId="{4C83ACF2-993A-4DA4-A9DB-63E57ED51FB3}" dt="2022-07-06T05:35:45.072" v="653" actId="20577"/>
        <pc:sldMkLst>
          <pc:docMk/>
          <pc:sldMk cId="3501547149" sldId="288"/>
        </pc:sldMkLst>
        <pc:spChg chg="mod">
          <ac:chgData name="何 潍涛" userId="d8ee06581e3a3f22" providerId="LiveId" clId="{4C83ACF2-993A-4DA4-A9DB-63E57ED51FB3}" dt="2022-07-06T05:34:43.241" v="582"/>
          <ac:spMkLst>
            <pc:docMk/>
            <pc:sldMk cId="3501547149" sldId="288"/>
            <ac:spMk id="3" creationId="{053020E7-A600-2D03-4B26-C87A490FC0C8}"/>
          </ac:spMkLst>
        </pc:spChg>
        <pc:spChg chg="mod">
          <ac:chgData name="何 潍涛" userId="d8ee06581e3a3f22" providerId="LiveId" clId="{4C83ACF2-993A-4DA4-A9DB-63E57ED51FB3}" dt="2022-07-06T05:35:45.072" v="653" actId="20577"/>
          <ac:spMkLst>
            <pc:docMk/>
            <pc:sldMk cId="3501547149" sldId="288"/>
            <ac:spMk id="4" creationId="{B21E1E94-36C4-8BC6-12DA-0DB94ACCE1A8}"/>
          </ac:spMkLst>
        </pc:spChg>
        <pc:picChg chg="del">
          <ac:chgData name="何 潍涛" userId="d8ee06581e3a3f22" providerId="LiveId" clId="{4C83ACF2-993A-4DA4-A9DB-63E57ED51FB3}" dt="2022-07-06T05:34:46.463" v="583" actId="478"/>
          <ac:picMkLst>
            <pc:docMk/>
            <pc:sldMk cId="3501547149" sldId="288"/>
            <ac:picMk id="5" creationId="{ACDDC416-9C5D-E2D7-751A-4DAE89A15E7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77B7642-4D67-7220-BDC7-B0DDD812A4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97EB79-1E71-BBF0-9D80-1E1A4795C5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E075-FEBC-4F45-94EA-888AF193A401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265242-C650-C9CA-1B08-3BC426C2F2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12E84BD-CE57-E060-5534-3D3967B92A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DD27-D25F-475B-A783-F8C7FAE418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85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5901D-1BEE-42F7-90C7-CF5D83D80FC0}" type="datetimeFigureOut">
              <a:rPr lang="zh-CN" altLang="en-US" smtClean="0"/>
              <a:t>2023/10/20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300CA-B8B1-4289-9ACB-F0C55FA61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47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sv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tiff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>
            <a:extLst>
              <a:ext uri="{FF2B5EF4-FFF2-40B4-BE49-F238E27FC236}">
                <a16:creationId xmlns:a16="http://schemas.microsoft.com/office/drawing/2014/main" id="{4232BE5A-EB49-4CAF-B058-4B554EE10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6814" y="1412875"/>
            <a:ext cx="8305761" cy="273685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10000"/>
              </a:lnSpc>
              <a:defRPr sz="4800" b="0" baseline="0">
                <a:solidFill>
                  <a:srgbClr val="286787"/>
                </a:solidFill>
                <a:latin typeface="Cambria" panose="020405030504060302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  <p:sp>
        <p:nvSpPr>
          <p:cNvPr id="2" name="矩形: 剪去单角 21">
            <a:extLst>
              <a:ext uri="{FF2B5EF4-FFF2-40B4-BE49-F238E27FC236}">
                <a16:creationId xmlns:a16="http://schemas.microsoft.com/office/drawing/2014/main" id="{A52D5EB1-942D-408D-2B59-E9DF9F01154C}"/>
              </a:ext>
            </a:extLst>
          </p:cNvPr>
          <p:cNvSpPr/>
          <p:nvPr userDrawn="1"/>
        </p:nvSpPr>
        <p:spPr>
          <a:xfrm>
            <a:off x="-15241" y="-27588"/>
            <a:ext cx="2978848" cy="6909160"/>
          </a:xfrm>
          <a:custGeom>
            <a:avLst/>
            <a:gdLst>
              <a:gd name="connsiteX0" fmla="*/ 0 w 5514975"/>
              <a:gd name="connsiteY0" fmla="*/ 0 h 3771900"/>
              <a:gd name="connsiteX1" fmla="*/ 4886312 w 5514975"/>
              <a:gd name="connsiteY1" fmla="*/ 0 h 3771900"/>
              <a:gd name="connsiteX2" fmla="*/ 5514975 w 5514975"/>
              <a:gd name="connsiteY2" fmla="*/ 628663 h 3771900"/>
              <a:gd name="connsiteX3" fmla="*/ 5514975 w 5514975"/>
              <a:gd name="connsiteY3" fmla="*/ 3771900 h 3771900"/>
              <a:gd name="connsiteX4" fmla="*/ 0 w 5514975"/>
              <a:gd name="connsiteY4" fmla="*/ 3771900 h 3771900"/>
              <a:gd name="connsiteX5" fmla="*/ 0 w 5514975"/>
              <a:gd name="connsiteY5" fmla="*/ 0 h 3771900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5514975 w 5514975"/>
              <a:gd name="connsiteY3" fmla="*/ 3771900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1781175 w 5514975"/>
              <a:gd name="connsiteY3" fmla="*/ 6886575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896100"/>
              <a:gd name="connsiteX1" fmla="*/ 4886312 w 5514975"/>
              <a:gd name="connsiteY1" fmla="*/ 0 h 6896100"/>
              <a:gd name="connsiteX2" fmla="*/ 5514975 w 5514975"/>
              <a:gd name="connsiteY2" fmla="*/ 628663 h 6896100"/>
              <a:gd name="connsiteX3" fmla="*/ 1781175 w 5514975"/>
              <a:gd name="connsiteY3" fmla="*/ 6886575 h 6896100"/>
              <a:gd name="connsiteX4" fmla="*/ 0 w 5514975"/>
              <a:gd name="connsiteY4" fmla="*/ 6896100 h 6896100"/>
              <a:gd name="connsiteX5" fmla="*/ 0 w 5514975"/>
              <a:gd name="connsiteY5" fmla="*/ 0 h 6896100"/>
              <a:gd name="connsiteX0" fmla="*/ 0 w 4886312"/>
              <a:gd name="connsiteY0" fmla="*/ 0 h 6896100"/>
              <a:gd name="connsiteX1" fmla="*/ 4886312 w 4886312"/>
              <a:gd name="connsiteY1" fmla="*/ 0 h 6896100"/>
              <a:gd name="connsiteX2" fmla="*/ 4229100 w 4886312"/>
              <a:gd name="connsiteY2" fmla="*/ 3362338 h 6896100"/>
              <a:gd name="connsiteX3" fmla="*/ 1781175 w 4886312"/>
              <a:gd name="connsiteY3" fmla="*/ 6886575 h 6896100"/>
              <a:gd name="connsiteX4" fmla="*/ 0 w 4886312"/>
              <a:gd name="connsiteY4" fmla="*/ 6896100 h 6896100"/>
              <a:gd name="connsiteX5" fmla="*/ 0 w 4886312"/>
              <a:gd name="connsiteY5" fmla="*/ 0 h 6896100"/>
              <a:gd name="connsiteX0" fmla="*/ 0 w 4229100"/>
              <a:gd name="connsiteY0" fmla="*/ 0 h 6896100"/>
              <a:gd name="connsiteX1" fmla="*/ 3228962 w 4229100"/>
              <a:gd name="connsiteY1" fmla="*/ 1905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229100"/>
              <a:gd name="connsiteY0" fmla="*/ 0 h 6896100"/>
              <a:gd name="connsiteX1" fmla="*/ 3809987 w 4229100"/>
              <a:gd name="connsiteY1" fmla="*/ 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876800"/>
              <a:gd name="connsiteY0" fmla="*/ 0 h 6896100"/>
              <a:gd name="connsiteX1" fmla="*/ 3809987 w 4876800"/>
              <a:gd name="connsiteY1" fmla="*/ 0 h 6896100"/>
              <a:gd name="connsiteX2" fmla="*/ 4876800 w 4876800"/>
              <a:gd name="connsiteY2" fmla="*/ 2476513 h 6896100"/>
              <a:gd name="connsiteX3" fmla="*/ 1781175 w 4876800"/>
              <a:gd name="connsiteY3" fmla="*/ 6886575 h 6896100"/>
              <a:gd name="connsiteX4" fmla="*/ 0 w 4876800"/>
              <a:gd name="connsiteY4" fmla="*/ 6896100 h 6896100"/>
              <a:gd name="connsiteX5" fmla="*/ 0 w 4876800"/>
              <a:gd name="connsiteY5" fmla="*/ 0 h 6896100"/>
              <a:gd name="connsiteX0" fmla="*/ 0 w 4467225"/>
              <a:gd name="connsiteY0" fmla="*/ 0 h 6896100"/>
              <a:gd name="connsiteX1" fmla="*/ 3809987 w 4467225"/>
              <a:gd name="connsiteY1" fmla="*/ 0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467225"/>
              <a:gd name="connsiteY0" fmla="*/ 0 h 6896100"/>
              <a:gd name="connsiteX1" fmla="*/ 3619487 w 4467225"/>
              <a:gd name="connsiteY1" fmla="*/ 9525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105275"/>
              <a:gd name="connsiteY0" fmla="*/ 0 h 6896100"/>
              <a:gd name="connsiteX1" fmla="*/ 3619487 w 4105275"/>
              <a:gd name="connsiteY1" fmla="*/ 9525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105275"/>
              <a:gd name="connsiteY0" fmla="*/ 0 h 6896100"/>
              <a:gd name="connsiteX1" fmla="*/ 3209912 w 4105275"/>
              <a:gd name="connsiteY1" fmla="*/ 38100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448175"/>
              <a:gd name="connsiteY0" fmla="*/ 0 h 6896100"/>
              <a:gd name="connsiteX1" fmla="*/ 3209912 w 4448175"/>
              <a:gd name="connsiteY1" fmla="*/ 38100 h 6896100"/>
              <a:gd name="connsiteX2" fmla="*/ 4448175 w 4448175"/>
              <a:gd name="connsiteY2" fmla="*/ 3181363 h 6896100"/>
              <a:gd name="connsiteX3" fmla="*/ 1781175 w 4448175"/>
              <a:gd name="connsiteY3" fmla="*/ 6886575 h 6896100"/>
              <a:gd name="connsiteX4" fmla="*/ 0 w 4448175"/>
              <a:gd name="connsiteY4" fmla="*/ 6896100 h 6896100"/>
              <a:gd name="connsiteX5" fmla="*/ 0 w 4448175"/>
              <a:gd name="connsiteY5" fmla="*/ 0 h 6896100"/>
              <a:gd name="connsiteX0" fmla="*/ 0 w 4238625"/>
              <a:gd name="connsiteY0" fmla="*/ 0 h 6896100"/>
              <a:gd name="connsiteX1" fmla="*/ 3209912 w 4238625"/>
              <a:gd name="connsiteY1" fmla="*/ 3810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781412 w 4238625"/>
              <a:gd name="connsiteY1" fmla="*/ 1905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248012 w 4238625"/>
              <a:gd name="connsiteY1" fmla="*/ 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781175 w 4486275"/>
              <a:gd name="connsiteY3" fmla="*/ 6886575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619250 w 4486275"/>
              <a:gd name="connsiteY3" fmla="*/ 6877050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229100"/>
              <a:gd name="connsiteY0" fmla="*/ 0 h 6896100"/>
              <a:gd name="connsiteX1" fmla="*/ 3248012 w 4229100"/>
              <a:gd name="connsiteY1" fmla="*/ 0 h 6896100"/>
              <a:gd name="connsiteX2" fmla="*/ 4229100 w 4229100"/>
              <a:gd name="connsiteY2" fmla="*/ 3429013 h 6896100"/>
              <a:gd name="connsiteX3" fmla="*/ 1619250 w 4229100"/>
              <a:gd name="connsiteY3" fmla="*/ 6877050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572000"/>
              <a:gd name="connsiteY0" fmla="*/ 0 h 6896100"/>
              <a:gd name="connsiteX1" fmla="*/ 3248012 w 4572000"/>
              <a:gd name="connsiteY1" fmla="*/ 0 h 6896100"/>
              <a:gd name="connsiteX2" fmla="*/ 4572000 w 4572000"/>
              <a:gd name="connsiteY2" fmla="*/ 2962288 h 6896100"/>
              <a:gd name="connsiteX3" fmla="*/ 1619250 w 4572000"/>
              <a:gd name="connsiteY3" fmla="*/ 6877050 h 6896100"/>
              <a:gd name="connsiteX4" fmla="*/ 0 w 4572000"/>
              <a:gd name="connsiteY4" fmla="*/ 6896100 h 6896100"/>
              <a:gd name="connsiteX5" fmla="*/ 0 w 4572000"/>
              <a:gd name="connsiteY5" fmla="*/ 0 h 6896100"/>
              <a:gd name="connsiteX0" fmla="*/ 0 w 4610100"/>
              <a:gd name="connsiteY0" fmla="*/ 0 h 6896100"/>
              <a:gd name="connsiteX1" fmla="*/ 3248012 w 4610100"/>
              <a:gd name="connsiteY1" fmla="*/ 0 h 6896100"/>
              <a:gd name="connsiteX2" fmla="*/ 4610100 w 4610100"/>
              <a:gd name="connsiteY2" fmla="*/ 3086113 h 6896100"/>
              <a:gd name="connsiteX3" fmla="*/ 1619250 w 4610100"/>
              <a:gd name="connsiteY3" fmla="*/ 6877050 h 6896100"/>
              <a:gd name="connsiteX4" fmla="*/ 0 w 4610100"/>
              <a:gd name="connsiteY4" fmla="*/ 6896100 h 6896100"/>
              <a:gd name="connsiteX5" fmla="*/ 0 w 4610100"/>
              <a:gd name="connsiteY5" fmla="*/ 0 h 6896100"/>
              <a:gd name="connsiteX0" fmla="*/ 0 w 4552950"/>
              <a:gd name="connsiteY0" fmla="*/ 0 h 6896100"/>
              <a:gd name="connsiteX1" fmla="*/ 3248012 w 4552950"/>
              <a:gd name="connsiteY1" fmla="*/ 0 h 6896100"/>
              <a:gd name="connsiteX2" fmla="*/ 4552950 w 4552950"/>
              <a:gd name="connsiteY2" fmla="*/ 3124213 h 6896100"/>
              <a:gd name="connsiteX3" fmla="*/ 1619250 w 4552950"/>
              <a:gd name="connsiteY3" fmla="*/ 6877050 h 6896100"/>
              <a:gd name="connsiteX4" fmla="*/ 0 w 4552950"/>
              <a:gd name="connsiteY4" fmla="*/ 6896100 h 6896100"/>
              <a:gd name="connsiteX5" fmla="*/ 0 w 4552950"/>
              <a:gd name="connsiteY5" fmla="*/ 0 h 6896100"/>
              <a:gd name="connsiteX0" fmla="*/ 0 w 4200525"/>
              <a:gd name="connsiteY0" fmla="*/ 0 h 6896100"/>
              <a:gd name="connsiteX1" fmla="*/ 3248012 w 4200525"/>
              <a:gd name="connsiteY1" fmla="*/ 0 h 6896100"/>
              <a:gd name="connsiteX2" fmla="*/ 4200525 w 4200525"/>
              <a:gd name="connsiteY2" fmla="*/ 3771913 h 6896100"/>
              <a:gd name="connsiteX3" fmla="*/ 1619250 w 4200525"/>
              <a:gd name="connsiteY3" fmla="*/ 6877050 h 6896100"/>
              <a:gd name="connsiteX4" fmla="*/ 0 w 4200525"/>
              <a:gd name="connsiteY4" fmla="*/ 6896100 h 6896100"/>
              <a:gd name="connsiteX5" fmla="*/ 0 w 4200525"/>
              <a:gd name="connsiteY5" fmla="*/ 0 h 6896100"/>
              <a:gd name="connsiteX0" fmla="*/ 0 w 4457700"/>
              <a:gd name="connsiteY0" fmla="*/ 0 h 6896100"/>
              <a:gd name="connsiteX1" fmla="*/ 3248012 w 4457700"/>
              <a:gd name="connsiteY1" fmla="*/ 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3629012 w 4457700"/>
              <a:gd name="connsiteY1" fmla="*/ 1905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2383295 w 4457700"/>
              <a:gd name="connsiteY1" fmla="*/ 854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1619250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928556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28556 w 3495662"/>
              <a:gd name="connsiteY3" fmla="*/ 6890110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10820 w 3495662"/>
              <a:gd name="connsiteY3" fmla="*/ 6905225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662" h="6909160">
                <a:moveTo>
                  <a:pt x="0" y="13060"/>
                </a:moveTo>
                <a:lnTo>
                  <a:pt x="2374846" y="0"/>
                </a:lnTo>
                <a:lnTo>
                  <a:pt x="3495662" y="3210188"/>
                </a:lnTo>
                <a:lnTo>
                  <a:pt x="910820" y="6905225"/>
                </a:lnTo>
                <a:lnTo>
                  <a:pt x="0" y="6909160"/>
                </a:lnTo>
                <a:lnTo>
                  <a:pt x="0" y="13060"/>
                </a:lnTo>
                <a:close/>
              </a:path>
            </a:pathLst>
          </a:custGeom>
          <a:solidFill>
            <a:srgbClr val="286787"/>
          </a:solidFill>
          <a:ln>
            <a:noFill/>
          </a:ln>
          <a:effectLst>
            <a:outerShdw blurRad="114300" dist="114300" dir="1200000" algn="tl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79">
            <a:extLst>
              <a:ext uri="{FF2B5EF4-FFF2-40B4-BE49-F238E27FC236}">
                <a16:creationId xmlns:a16="http://schemas.microsoft.com/office/drawing/2014/main" id="{1D902768-E9FE-3205-C958-B7DC6050A50D}"/>
              </a:ext>
            </a:extLst>
          </p:cNvPr>
          <p:cNvGrpSpPr/>
          <p:nvPr userDrawn="1"/>
        </p:nvGrpSpPr>
        <p:grpSpPr bwMode="auto">
          <a:xfrm>
            <a:off x="671788" y="2184311"/>
            <a:ext cx="1635270" cy="1638578"/>
            <a:chOff x="6379729" y="2488774"/>
            <a:chExt cx="2513016" cy="2513016"/>
          </a:xfrm>
          <a:effectLst>
            <a:outerShdw blurRad="190500" dist="215900" dir="8100000" algn="tr" rotWithShape="0">
              <a:schemeClr val="tx1">
                <a:lumMod val="85000"/>
                <a:lumOff val="15000"/>
                <a:alpha val="59000"/>
              </a:schemeClr>
            </a:outerShdw>
          </a:effectLst>
        </p:grpSpPr>
        <p:sp>
          <p:nvSpPr>
            <p:cNvPr id="4" name="任意多边形 82">
              <a:extLst>
                <a:ext uri="{FF2B5EF4-FFF2-40B4-BE49-F238E27FC236}">
                  <a16:creationId xmlns:a16="http://schemas.microsoft.com/office/drawing/2014/main" id="{9BCBF521-21A9-9734-0EA7-15AD9FCE1300}"/>
                </a:ext>
              </a:extLst>
            </p:cNvPr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任意多边形 83">
              <a:extLst>
                <a:ext uri="{FF2B5EF4-FFF2-40B4-BE49-F238E27FC236}">
                  <a16:creationId xmlns:a16="http://schemas.microsoft.com/office/drawing/2014/main" id="{C0DB2DB2-43A8-52D1-22F4-42E17334D649}"/>
                </a:ext>
              </a:extLst>
            </p:cNvPr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A1A1E076-CC39-0A78-EDA9-EB0370B1B3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2" y="2427600"/>
            <a:ext cx="1314722" cy="1152000"/>
          </a:xfrm>
          <a:prstGeom prst="rect">
            <a:avLst/>
          </a:prstGeom>
        </p:spPr>
      </p:pic>
      <p:sp>
        <p:nvSpPr>
          <p:cNvPr id="8" name="文本占位符 25">
            <a:extLst>
              <a:ext uri="{FF2B5EF4-FFF2-40B4-BE49-F238E27FC236}">
                <a16:creationId xmlns:a16="http://schemas.microsoft.com/office/drawing/2014/main" id="{149A845F-3F80-4D2E-524C-81318C14A8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06814" y="4149724"/>
            <a:ext cx="8305761" cy="18002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0" baseline="0">
                <a:latin typeface="Cambria" panose="02040503050406030204" pitchFamily="18" charset="0"/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作者</a:t>
            </a: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C62BE01B-8634-D0C9-7193-7355BAA097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13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4" orient="horz" pos="2614" userDrawn="1">
          <p15:clr>
            <a:srgbClr val="FBAE40"/>
          </p15:clr>
        </p15:guide>
        <p15:guide id="5" orient="horz" pos="3748" userDrawn="1">
          <p15:clr>
            <a:srgbClr val="FBAE40"/>
          </p15:clr>
        </p15:guide>
        <p15:guide id="7" pos="2139" userDrawn="1">
          <p15:clr>
            <a:srgbClr val="FBAE40"/>
          </p15:clr>
        </p15:guide>
        <p15:guide id="8" pos="737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 descr="图表, 直方图&#10;&#10;描述已自动生成" hidden="1">
            <a:extLst>
              <a:ext uri="{FF2B5EF4-FFF2-40B4-BE49-F238E27FC236}">
                <a16:creationId xmlns:a16="http://schemas.microsoft.com/office/drawing/2014/main" id="{7F059627-7D57-49B3-8A95-038724E89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" y="1012140"/>
            <a:ext cx="6425187" cy="6636343"/>
          </a:xfrm>
          <a:prstGeom prst="rect">
            <a:avLst/>
          </a:prstGeom>
        </p:spPr>
      </p:pic>
      <p:pic>
        <p:nvPicPr>
          <p:cNvPr id="31" name="图形 30">
            <a:extLst>
              <a:ext uri="{FF2B5EF4-FFF2-40B4-BE49-F238E27FC236}">
                <a16:creationId xmlns:a16="http://schemas.microsoft.com/office/drawing/2014/main" id="{B6DB9A3A-1D35-9C66-F658-DC9A3599A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50" y="510203"/>
            <a:ext cx="666750" cy="666750"/>
          </a:xfrm>
          <a:prstGeom prst="rect">
            <a:avLst/>
          </a:prstGeom>
        </p:spPr>
      </p:pic>
      <p:sp>
        <p:nvSpPr>
          <p:cNvPr id="32" name="文本框 31">
            <a:extLst>
              <a:ext uri="{FF2B5EF4-FFF2-40B4-BE49-F238E27FC236}">
                <a16:creationId xmlns:a16="http://schemas.microsoft.com/office/drawing/2014/main" id="{651DB3E6-725A-9310-B438-C40BB9E0D420}"/>
              </a:ext>
            </a:extLst>
          </p:cNvPr>
          <p:cNvSpPr txBox="1"/>
          <p:nvPr userDrawn="1"/>
        </p:nvSpPr>
        <p:spPr>
          <a:xfrm>
            <a:off x="220732" y="2210325"/>
            <a:ext cx="364521" cy="3282667"/>
          </a:xfrm>
          <a:custGeom>
            <a:avLst/>
            <a:gdLst/>
            <a:ahLst/>
            <a:cxnLst/>
            <a:rect l="l" t="t" r="r" b="b"/>
            <a:pathLst>
              <a:path w="364521" h="3282667">
                <a:moveTo>
                  <a:pt x="267862" y="3281029"/>
                </a:moveTo>
                <a:cubicBezTo>
                  <a:pt x="268135" y="3281029"/>
                  <a:pt x="268271" y="3281097"/>
                  <a:pt x="268271" y="3281234"/>
                </a:cubicBezTo>
                <a:cubicBezTo>
                  <a:pt x="268271" y="3281370"/>
                  <a:pt x="268135" y="3281439"/>
                  <a:pt x="267862" y="3281439"/>
                </a:cubicBezTo>
                <a:cubicBezTo>
                  <a:pt x="267589" y="3281439"/>
                  <a:pt x="267452" y="3281370"/>
                  <a:pt x="267452" y="3281234"/>
                </a:cubicBezTo>
                <a:cubicBezTo>
                  <a:pt x="267452" y="3281097"/>
                  <a:pt x="267589" y="3281029"/>
                  <a:pt x="267862" y="3281029"/>
                </a:cubicBezTo>
                <a:close/>
                <a:moveTo>
                  <a:pt x="268681" y="3277753"/>
                </a:moveTo>
                <a:lnTo>
                  <a:pt x="268681" y="3278162"/>
                </a:lnTo>
                <a:cubicBezTo>
                  <a:pt x="268408" y="3278162"/>
                  <a:pt x="268271" y="3278094"/>
                  <a:pt x="268271" y="3277958"/>
                </a:cubicBezTo>
                <a:cubicBezTo>
                  <a:pt x="268271" y="3277821"/>
                  <a:pt x="268408" y="3277753"/>
                  <a:pt x="268681" y="3277753"/>
                </a:cubicBezTo>
                <a:close/>
                <a:moveTo>
                  <a:pt x="153590" y="3267513"/>
                </a:moveTo>
                <a:cubicBezTo>
                  <a:pt x="153317" y="3267513"/>
                  <a:pt x="153181" y="3267581"/>
                  <a:pt x="153181" y="3267718"/>
                </a:cubicBezTo>
                <a:cubicBezTo>
                  <a:pt x="153181" y="3267855"/>
                  <a:pt x="153317" y="3267923"/>
                  <a:pt x="153590" y="3267923"/>
                </a:cubicBezTo>
                <a:cubicBezTo>
                  <a:pt x="153317" y="3267923"/>
                  <a:pt x="153181" y="3267991"/>
                  <a:pt x="153181" y="3268128"/>
                </a:cubicBezTo>
                <a:cubicBezTo>
                  <a:pt x="153181" y="3268264"/>
                  <a:pt x="153317" y="3268333"/>
                  <a:pt x="153590" y="3268333"/>
                </a:cubicBezTo>
                <a:cubicBezTo>
                  <a:pt x="153590" y="3268333"/>
                  <a:pt x="153590" y="3268264"/>
                  <a:pt x="153590" y="3268128"/>
                </a:cubicBezTo>
                <a:cubicBezTo>
                  <a:pt x="153590" y="3267991"/>
                  <a:pt x="153590" y="3267923"/>
                  <a:pt x="153590" y="3267923"/>
                </a:cubicBezTo>
                <a:cubicBezTo>
                  <a:pt x="153590" y="3267923"/>
                  <a:pt x="153590" y="3267855"/>
                  <a:pt x="153590" y="3267718"/>
                </a:cubicBezTo>
                <a:cubicBezTo>
                  <a:pt x="153590" y="3267581"/>
                  <a:pt x="153590" y="3267513"/>
                  <a:pt x="153590" y="3267513"/>
                </a:cubicBezTo>
                <a:close/>
                <a:moveTo>
                  <a:pt x="149904" y="3266489"/>
                </a:moveTo>
                <a:lnTo>
                  <a:pt x="149904" y="3266489"/>
                </a:lnTo>
                <a:cubicBezTo>
                  <a:pt x="150177" y="3267172"/>
                  <a:pt x="150450" y="3267513"/>
                  <a:pt x="150723" y="3267513"/>
                </a:cubicBezTo>
                <a:close/>
                <a:moveTo>
                  <a:pt x="148675" y="3265465"/>
                </a:moveTo>
                <a:lnTo>
                  <a:pt x="149085" y="3265465"/>
                </a:lnTo>
                <a:lnTo>
                  <a:pt x="149904" y="3266489"/>
                </a:lnTo>
                <a:close/>
                <a:moveTo>
                  <a:pt x="127377" y="3185189"/>
                </a:moveTo>
                <a:cubicBezTo>
                  <a:pt x="126285" y="3186281"/>
                  <a:pt x="124920" y="3187646"/>
                  <a:pt x="123282" y="3189284"/>
                </a:cubicBezTo>
                <a:cubicBezTo>
                  <a:pt x="121643" y="3190923"/>
                  <a:pt x="120278" y="3191742"/>
                  <a:pt x="119186" y="3191742"/>
                </a:cubicBezTo>
                <a:lnTo>
                  <a:pt x="113862" y="3196247"/>
                </a:lnTo>
                <a:cubicBezTo>
                  <a:pt x="113862" y="3196520"/>
                  <a:pt x="114339" y="3197271"/>
                  <a:pt x="115295" y="3198500"/>
                </a:cubicBezTo>
                <a:cubicBezTo>
                  <a:pt x="116251" y="3199729"/>
                  <a:pt x="116865" y="3200343"/>
                  <a:pt x="117138" y="3200343"/>
                </a:cubicBezTo>
                <a:cubicBezTo>
                  <a:pt x="117957" y="3199524"/>
                  <a:pt x="119323" y="3197749"/>
                  <a:pt x="121234" y="3195018"/>
                </a:cubicBezTo>
                <a:cubicBezTo>
                  <a:pt x="123145" y="3192288"/>
                  <a:pt x="124101" y="3190650"/>
                  <a:pt x="124101" y="3190104"/>
                </a:cubicBezTo>
                <a:cubicBezTo>
                  <a:pt x="123009" y="3190650"/>
                  <a:pt x="120551" y="3192425"/>
                  <a:pt x="116729" y="3195428"/>
                </a:cubicBezTo>
                <a:cubicBezTo>
                  <a:pt x="116729" y="3194882"/>
                  <a:pt x="118026" y="3193721"/>
                  <a:pt x="120620" y="3191947"/>
                </a:cubicBezTo>
                <a:cubicBezTo>
                  <a:pt x="123214" y="3190172"/>
                  <a:pt x="124784" y="3188738"/>
                  <a:pt x="125330" y="3187646"/>
                </a:cubicBezTo>
                <a:lnTo>
                  <a:pt x="125739" y="3187646"/>
                </a:lnTo>
                <a:lnTo>
                  <a:pt x="127377" y="3186008"/>
                </a:lnTo>
                <a:close/>
                <a:moveTo>
                  <a:pt x="79867" y="3181502"/>
                </a:moveTo>
                <a:lnTo>
                  <a:pt x="81096" y="3182322"/>
                </a:lnTo>
                <a:cubicBezTo>
                  <a:pt x="80276" y="3182322"/>
                  <a:pt x="79867" y="3182254"/>
                  <a:pt x="79867" y="3182117"/>
                </a:cubicBezTo>
                <a:cubicBezTo>
                  <a:pt x="79867" y="3181980"/>
                  <a:pt x="79867" y="3181776"/>
                  <a:pt x="79867" y="3181502"/>
                </a:cubicBezTo>
                <a:close/>
                <a:moveTo>
                  <a:pt x="185947" y="3165529"/>
                </a:moveTo>
                <a:cubicBezTo>
                  <a:pt x="185128" y="3165529"/>
                  <a:pt x="184172" y="3165666"/>
                  <a:pt x="183080" y="3165939"/>
                </a:cubicBezTo>
                <a:cubicBezTo>
                  <a:pt x="182261" y="3167304"/>
                  <a:pt x="181305" y="3169147"/>
                  <a:pt x="180213" y="3171468"/>
                </a:cubicBezTo>
                <a:cubicBezTo>
                  <a:pt x="179121" y="3173789"/>
                  <a:pt x="178165" y="3175632"/>
                  <a:pt x="177346" y="3176997"/>
                </a:cubicBezTo>
                <a:lnTo>
                  <a:pt x="171612" y="3186008"/>
                </a:lnTo>
                <a:cubicBezTo>
                  <a:pt x="171066" y="3186827"/>
                  <a:pt x="170519" y="3187715"/>
                  <a:pt x="169973" y="3188670"/>
                </a:cubicBezTo>
                <a:cubicBezTo>
                  <a:pt x="169427" y="3189626"/>
                  <a:pt x="168881" y="3190650"/>
                  <a:pt x="168335" y="3191742"/>
                </a:cubicBezTo>
                <a:cubicBezTo>
                  <a:pt x="167516" y="3192288"/>
                  <a:pt x="166424" y="3193448"/>
                  <a:pt x="165058" y="3195223"/>
                </a:cubicBezTo>
                <a:cubicBezTo>
                  <a:pt x="163693" y="3196998"/>
                  <a:pt x="162464" y="3198432"/>
                  <a:pt x="161372" y="3199524"/>
                </a:cubicBezTo>
                <a:lnTo>
                  <a:pt x="161372" y="3199934"/>
                </a:lnTo>
                <a:cubicBezTo>
                  <a:pt x="161099" y="3199934"/>
                  <a:pt x="159870" y="3201299"/>
                  <a:pt x="157686" y="3204029"/>
                </a:cubicBezTo>
                <a:cubicBezTo>
                  <a:pt x="154136" y="3208398"/>
                  <a:pt x="151542" y="3211128"/>
                  <a:pt x="149904" y="3212221"/>
                </a:cubicBezTo>
                <a:cubicBezTo>
                  <a:pt x="149631" y="3212494"/>
                  <a:pt x="149563" y="3212767"/>
                  <a:pt x="149699" y="3213040"/>
                </a:cubicBezTo>
                <a:cubicBezTo>
                  <a:pt x="149836" y="3213313"/>
                  <a:pt x="149768" y="3213586"/>
                  <a:pt x="149495" y="3213859"/>
                </a:cubicBezTo>
                <a:cubicBezTo>
                  <a:pt x="148948" y="3214132"/>
                  <a:pt x="146901" y="3216317"/>
                  <a:pt x="143351" y="3220412"/>
                </a:cubicBezTo>
                <a:cubicBezTo>
                  <a:pt x="143351" y="3221231"/>
                  <a:pt x="146901" y="3222733"/>
                  <a:pt x="154000" y="3224917"/>
                </a:cubicBezTo>
                <a:lnTo>
                  <a:pt x="160144" y="3226556"/>
                </a:lnTo>
                <a:cubicBezTo>
                  <a:pt x="160963" y="3226556"/>
                  <a:pt x="162055" y="3226761"/>
                  <a:pt x="163420" y="3227170"/>
                </a:cubicBezTo>
                <a:cubicBezTo>
                  <a:pt x="164785" y="3227580"/>
                  <a:pt x="166014" y="3227784"/>
                  <a:pt x="167106" y="3227784"/>
                </a:cubicBezTo>
                <a:lnTo>
                  <a:pt x="168335" y="3227784"/>
                </a:lnTo>
                <a:cubicBezTo>
                  <a:pt x="169427" y="3226419"/>
                  <a:pt x="170724" y="3224849"/>
                  <a:pt x="172226" y="3223074"/>
                </a:cubicBezTo>
                <a:cubicBezTo>
                  <a:pt x="173728" y="3221300"/>
                  <a:pt x="174752" y="3219729"/>
                  <a:pt x="175298" y="3218364"/>
                </a:cubicBezTo>
                <a:cubicBezTo>
                  <a:pt x="175844" y="3217272"/>
                  <a:pt x="176595" y="3215975"/>
                  <a:pt x="177550" y="3214473"/>
                </a:cubicBezTo>
                <a:cubicBezTo>
                  <a:pt x="178506" y="3212971"/>
                  <a:pt x="179530" y="3211128"/>
                  <a:pt x="180622" y="3208944"/>
                </a:cubicBezTo>
                <a:cubicBezTo>
                  <a:pt x="181441" y="3207579"/>
                  <a:pt x="182124" y="3205804"/>
                  <a:pt x="182670" y="3203620"/>
                </a:cubicBezTo>
                <a:cubicBezTo>
                  <a:pt x="183216" y="3201435"/>
                  <a:pt x="184035" y="3199660"/>
                  <a:pt x="185128" y="3198295"/>
                </a:cubicBezTo>
                <a:lnTo>
                  <a:pt x="188814" y="3188875"/>
                </a:lnTo>
                <a:cubicBezTo>
                  <a:pt x="188814" y="3187783"/>
                  <a:pt x="189087" y="3186281"/>
                  <a:pt x="189633" y="3184370"/>
                </a:cubicBezTo>
                <a:cubicBezTo>
                  <a:pt x="190179" y="3182458"/>
                  <a:pt x="190452" y="3180956"/>
                  <a:pt x="190452" y="3179864"/>
                </a:cubicBezTo>
                <a:cubicBezTo>
                  <a:pt x="190998" y="3175495"/>
                  <a:pt x="191271" y="3172082"/>
                  <a:pt x="191271" y="3169625"/>
                </a:cubicBezTo>
                <a:lnTo>
                  <a:pt x="191271" y="3167987"/>
                </a:lnTo>
                <a:cubicBezTo>
                  <a:pt x="191271" y="3167713"/>
                  <a:pt x="190589" y="3167304"/>
                  <a:pt x="189223" y="3166758"/>
                </a:cubicBezTo>
                <a:cubicBezTo>
                  <a:pt x="187858" y="3166212"/>
                  <a:pt x="186766" y="3165802"/>
                  <a:pt x="185947" y="3165529"/>
                </a:cubicBezTo>
                <a:close/>
                <a:moveTo>
                  <a:pt x="253117" y="3150511"/>
                </a:moveTo>
                <a:lnTo>
                  <a:pt x="252707" y="3151194"/>
                </a:lnTo>
                <a:cubicBezTo>
                  <a:pt x="252434" y="3151194"/>
                  <a:pt x="252025" y="3151262"/>
                  <a:pt x="251479" y="3151399"/>
                </a:cubicBezTo>
                <a:cubicBezTo>
                  <a:pt x="250933" y="3151535"/>
                  <a:pt x="250660" y="3151740"/>
                  <a:pt x="250660" y="3152013"/>
                </a:cubicBezTo>
                <a:lnTo>
                  <a:pt x="251069" y="3152013"/>
                </a:lnTo>
                <a:lnTo>
                  <a:pt x="252298" y="3152013"/>
                </a:lnTo>
                <a:lnTo>
                  <a:pt x="253117" y="3152013"/>
                </a:lnTo>
                <a:lnTo>
                  <a:pt x="253527" y="3152013"/>
                </a:lnTo>
                <a:lnTo>
                  <a:pt x="253527" y="3151604"/>
                </a:lnTo>
                <a:cubicBezTo>
                  <a:pt x="253527" y="3151330"/>
                  <a:pt x="253458" y="3151194"/>
                  <a:pt x="253322" y="3151194"/>
                </a:cubicBezTo>
                <a:cubicBezTo>
                  <a:pt x="253185" y="3151194"/>
                  <a:pt x="253117" y="3151057"/>
                  <a:pt x="253117" y="3150785"/>
                </a:cubicBezTo>
                <a:close/>
                <a:moveTo>
                  <a:pt x="183080" y="3105731"/>
                </a:moveTo>
                <a:cubicBezTo>
                  <a:pt x="182261" y="3105731"/>
                  <a:pt x="181851" y="3106277"/>
                  <a:pt x="181851" y="3107369"/>
                </a:cubicBezTo>
                <a:cubicBezTo>
                  <a:pt x="181851" y="3107916"/>
                  <a:pt x="182124" y="3108189"/>
                  <a:pt x="182670" y="3108189"/>
                </a:cubicBezTo>
                <a:cubicBezTo>
                  <a:pt x="182943" y="3108189"/>
                  <a:pt x="183284" y="3108052"/>
                  <a:pt x="183694" y="3107779"/>
                </a:cubicBezTo>
                <a:cubicBezTo>
                  <a:pt x="184104" y="3107506"/>
                  <a:pt x="184308" y="3107233"/>
                  <a:pt x="184308" y="3106960"/>
                </a:cubicBezTo>
                <a:lnTo>
                  <a:pt x="184308" y="3106550"/>
                </a:lnTo>
                <a:lnTo>
                  <a:pt x="183489" y="3105731"/>
                </a:lnTo>
                <a:close/>
                <a:moveTo>
                  <a:pt x="285883" y="3067641"/>
                </a:moveTo>
                <a:cubicBezTo>
                  <a:pt x="286156" y="3067641"/>
                  <a:pt x="286293" y="3067709"/>
                  <a:pt x="286293" y="3067845"/>
                </a:cubicBezTo>
                <a:cubicBezTo>
                  <a:pt x="286293" y="3067982"/>
                  <a:pt x="286156" y="3068050"/>
                  <a:pt x="285883" y="3068050"/>
                </a:cubicBezTo>
                <a:close/>
                <a:moveTo>
                  <a:pt x="288750" y="3066002"/>
                </a:moveTo>
                <a:cubicBezTo>
                  <a:pt x="289023" y="3066002"/>
                  <a:pt x="289160" y="3066139"/>
                  <a:pt x="289160" y="3066412"/>
                </a:cubicBezTo>
                <a:cubicBezTo>
                  <a:pt x="289160" y="3066958"/>
                  <a:pt x="288955" y="3067367"/>
                  <a:pt x="288545" y="3067641"/>
                </a:cubicBezTo>
                <a:cubicBezTo>
                  <a:pt x="288136" y="3067914"/>
                  <a:pt x="287794" y="3068050"/>
                  <a:pt x="287521" y="3068050"/>
                </a:cubicBezTo>
                <a:lnTo>
                  <a:pt x="286702" y="3067641"/>
                </a:lnTo>
                <a:cubicBezTo>
                  <a:pt x="286702" y="3067641"/>
                  <a:pt x="286975" y="3067367"/>
                  <a:pt x="287521" y="3066822"/>
                </a:cubicBezTo>
                <a:cubicBezTo>
                  <a:pt x="288067" y="3066275"/>
                  <a:pt x="288477" y="3066002"/>
                  <a:pt x="288750" y="3066002"/>
                </a:cubicBezTo>
                <a:close/>
                <a:moveTo>
                  <a:pt x="289160" y="3063955"/>
                </a:moveTo>
                <a:lnTo>
                  <a:pt x="289979" y="3064364"/>
                </a:lnTo>
                <a:lnTo>
                  <a:pt x="291208" y="3063955"/>
                </a:lnTo>
                <a:cubicBezTo>
                  <a:pt x="291208" y="3064228"/>
                  <a:pt x="291071" y="3064433"/>
                  <a:pt x="290798" y="3064569"/>
                </a:cubicBezTo>
                <a:cubicBezTo>
                  <a:pt x="290525" y="3064705"/>
                  <a:pt x="290252" y="3064774"/>
                  <a:pt x="289979" y="3064774"/>
                </a:cubicBezTo>
                <a:cubicBezTo>
                  <a:pt x="289433" y="3064774"/>
                  <a:pt x="289023" y="3064637"/>
                  <a:pt x="288750" y="3064364"/>
                </a:cubicBezTo>
                <a:close/>
                <a:moveTo>
                  <a:pt x="264585" y="3062316"/>
                </a:moveTo>
                <a:lnTo>
                  <a:pt x="266223" y="3062316"/>
                </a:lnTo>
                <a:lnTo>
                  <a:pt x="265404" y="3062726"/>
                </a:lnTo>
                <a:lnTo>
                  <a:pt x="264995" y="3062726"/>
                </a:lnTo>
                <a:close/>
                <a:moveTo>
                  <a:pt x="322335" y="3049619"/>
                </a:moveTo>
                <a:cubicBezTo>
                  <a:pt x="322062" y="3049619"/>
                  <a:pt x="321926" y="3049688"/>
                  <a:pt x="321926" y="3049824"/>
                </a:cubicBezTo>
                <a:cubicBezTo>
                  <a:pt x="321926" y="3049961"/>
                  <a:pt x="322062" y="3050029"/>
                  <a:pt x="322335" y="3050029"/>
                </a:cubicBezTo>
                <a:cubicBezTo>
                  <a:pt x="322335" y="3050029"/>
                  <a:pt x="322335" y="3049961"/>
                  <a:pt x="322335" y="3049824"/>
                </a:cubicBezTo>
                <a:cubicBezTo>
                  <a:pt x="322335" y="3049688"/>
                  <a:pt x="322335" y="3049619"/>
                  <a:pt x="322335" y="3049619"/>
                </a:cubicBezTo>
                <a:close/>
                <a:moveTo>
                  <a:pt x="210521" y="3025045"/>
                </a:moveTo>
                <a:lnTo>
                  <a:pt x="209702" y="3025454"/>
                </a:lnTo>
                <a:cubicBezTo>
                  <a:pt x="205333" y="3025454"/>
                  <a:pt x="201101" y="3025728"/>
                  <a:pt x="197005" y="3026273"/>
                </a:cubicBezTo>
                <a:lnTo>
                  <a:pt x="196186" y="3026273"/>
                </a:lnTo>
                <a:cubicBezTo>
                  <a:pt x="190725" y="3026820"/>
                  <a:pt x="184035" y="3028048"/>
                  <a:pt x="176117" y="3029960"/>
                </a:cubicBezTo>
                <a:cubicBezTo>
                  <a:pt x="174479" y="3030233"/>
                  <a:pt x="172158" y="3030779"/>
                  <a:pt x="169154" y="3031598"/>
                </a:cubicBezTo>
                <a:lnTo>
                  <a:pt x="168745" y="3032008"/>
                </a:lnTo>
                <a:lnTo>
                  <a:pt x="154000" y="3036103"/>
                </a:lnTo>
                <a:lnTo>
                  <a:pt x="153181" y="3036103"/>
                </a:lnTo>
                <a:cubicBezTo>
                  <a:pt x="152635" y="3036103"/>
                  <a:pt x="151952" y="3036308"/>
                  <a:pt x="151133" y="3036718"/>
                </a:cubicBezTo>
                <a:cubicBezTo>
                  <a:pt x="150314" y="3037127"/>
                  <a:pt x="149631" y="3037332"/>
                  <a:pt x="149085" y="3037332"/>
                </a:cubicBezTo>
                <a:cubicBezTo>
                  <a:pt x="147447" y="3037878"/>
                  <a:pt x="145262" y="3038629"/>
                  <a:pt x="142532" y="3039585"/>
                </a:cubicBezTo>
                <a:cubicBezTo>
                  <a:pt x="139801" y="3040540"/>
                  <a:pt x="137617" y="3041428"/>
                  <a:pt x="135979" y="3042247"/>
                </a:cubicBezTo>
                <a:cubicBezTo>
                  <a:pt x="133794" y="3043066"/>
                  <a:pt x="130927" y="3044431"/>
                  <a:pt x="127377" y="3046343"/>
                </a:cubicBezTo>
                <a:cubicBezTo>
                  <a:pt x="126285" y="3046616"/>
                  <a:pt x="124306" y="3047435"/>
                  <a:pt x="121439" y="3048800"/>
                </a:cubicBezTo>
                <a:cubicBezTo>
                  <a:pt x="118572" y="3050165"/>
                  <a:pt x="115773" y="3050984"/>
                  <a:pt x="113042" y="3051258"/>
                </a:cubicBezTo>
                <a:cubicBezTo>
                  <a:pt x="111677" y="3051804"/>
                  <a:pt x="110039" y="3052486"/>
                  <a:pt x="108127" y="3053306"/>
                </a:cubicBezTo>
                <a:cubicBezTo>
                  <a:pt x="106216" y="3054125"/>
                  <a:pt x="104578" y="3054534"/>
                  <a:pt x="103213" y="3054534"/>
                </a:cubicBezTo>
                <a:cubicBezTo>
                  <a:pt x="102666" y="3054534"/>
                  <a:pt x="101984" y="3054125"/>
                  <a:pt x="101165" y="3053306"/>
                </a:cubicBezTo>
                <a:cubicBezTo>
                  <a:pt x="100346" y="3052486"/>
                  <a:pt x="99663" y="3052077"/>
                  <a:pt x="99117" y="3052077"/>
                </a:cubicBezTo>
                <a:cubicBezTo>
                  <a:pt x="98844" y="3052077"/>
                  <a:pt x="98571" y="3052077"/>
                  <a:pt x="98298" y="3052077"/>
                </a:cubicBezTo>
                <a:cubicBezTo>
                  <a:pt x="98025" y="3052077"/>
                  <a:pt x="97752" y="3052350"/>
                  <a:pt x="97479" y="3052896"/>
                </a:cubicBezTo>
                <a:lnTo>
                  <a:pt x="97479" y="3055763"/>
                </a:lnTo>
                <a:cubicBezTo>
                  <a:pt x="97752" y="3056309"/>
                  <a:pt x="97888" y="3056855"/>
                  <a:pt x="97888" y="3057401"/>
                </a:cubicBezTo>
                <a:cubicBezTo>
                  <a:pt x="97888" y="3057947"/>
                  <a:pt x="97752" y="3058357"/>
                  <a:pt x="97479" y="3058630"/>
                </a:cubicBezTo>
                <a:lnTo>
                  <a:pt x="97479" y="3064774"/>
                </a:lnTo>
                <a:cubicBezTo>
                  <a:pt x="99117" y="3062316"/>
                  <a:pt x="100755" y="3061087"/>
                  <a:pt x="102393" y="3061087"/>
                </a:cubicBezTo>
                <a:lnTo>
                  <a:pt x="103213" y="3061497"/>
                </a:lnTo>
                <a:lnTo>
                  <a:pt x="104441" y="3061087"/>
                </a:lnTo>
                <a:lnTo>
                  <a:pt x="104441" y="3062316"/>
                </a:lnTo>
                <a:lnTo>
                  <a:pt x="105260" y="3061906"/>
                </a:lnTo>
                <a:lnTo>
                  <a:pt x="106899" y="3061497"/>
                </a:lnTo>
                <a:lnTo>
                  <a:pt x="107308" y="3061497"/>
                </a:lnTo>
                <a:cubicBezTo>
                  <a:pt x="107581" y="3061497"/>
                  <a:pt x="109493" y="3061770"/>
                  <a:pt x="113042" y="3062316"/>
                </a:cubicBezTo>
                <a:cubicBezTo>
                  <a:pt x="115773" y="3063135"/>
                  <a:pt x="117548" y="3063545"/>
                  <a:pt x="118367" y="3063545"/>
                </a:cubicBezTo>
                <a:cubicBezTo>
                  <a:pt x="116182" y="3064364"/>
                  <a:pt x="114817" y="3065183"/>
                  <a:pt x="114271" y="3066002"/>
                </a:cubicBezTo>
                <a:cubicBezTo>
                  <a:pt x="114544" y="3066822"/>
                  <a:pt x="115022" y="3067231"/>
                  <a:pt x="115705" y="3067231"/>
                </a:cubicBezTo>
                <a:cubicBezTo>
                  <a:pt x="116387" y="3067231"/>
                  <a:pt x="116865" y="3067231"/>
                  <a:pt x="117138" y="3067231"/>
                </a:cubicBezTo>
                <a:cubicBezTo>
                  <a:pt x="116319" y="3067504"/>
                  <a:pt x="115500" y="3067845"/>
                  <a:pt x="114681" y="3068255"/>
                </a:cubicBezTo>
                <a:cubicBezTo>
                  <a:pt x="113862" y="3068665"/>
                  <a:pt x="113111" y="3069074"/>
                  <a:pt x="112428" y="3069484"/>
                </a:cubicBezTo>
                <a:cubicBezTo>
                  <a:pt x="111745" y="3069893"/>
                  <a:pt x="111404" y="3070781"/>
                  <a:pt x="111404" y="3072146"/>
                </a:cubicBezTo>
                <a:cubicBezTo>
                  <a:pt x="114135" y="3072146"/>
                  <a:pt x="116933" y="3071668"/>
                  <a:pt x="119800" y="3070712"/>
                </a:cubicBezTo>
                <a:cubicBezTo>
                  <a:pt x="122667" y="3069757"/>
                  <a:pt x="126012" y="3068596"/>
                  <a:pt x="129835" y="3067231"/>
                </a:cubicBezTo>
                <a:cubicBezTo>
                  <a:pt x="133112" y="3065593"/>
                  <a:pt x="135979" y="3064501"/>
                  <a:pt x="138436" y="3063955"/>
                </a:cubicBezTo>
                <a:cubicBezTo>
                  <a:pt x="145535" y="3061497"/>
                  <a:pt x="155092" y="3057538"/>
                  <a:pt x="167106" y="3052077"/>
                </a:cubicBezTo>
                <a:cubicBezTo>
                  <a:pt x="170110" y="3050712"/>
                  <a:pt x="172431" y="3049619"/>
                  <a:pt x="174069" y="3048800"/>
                </a:cubicBezTo>
                <a:lnTo>
                  <a:pt x="179394" y="3046343"/>
                </a:lnTo>
                <a:cubicBezTo>
                  <a:pt x="180213" y="3046343"/>
                  <a:pt x="181441" y="3045933"/>
                  <a:pt x="183080" y="3045114"/>
                </a:cubicBezTo>
                <a:cubicBezTo>
                  <a:pt x="184718" y="3044295"/>
                  <a:pt x="185537" y="3043476"/>
                  <a:pt x="185537" y="3042657"/>
                </a:cubicBezTo>
                <a:lnTo>
                  <a:pt x="186766" y="3036103"/>
                </a:lnTo>
                <a:cubicBezTo>
                  <a:pt x="187039" y="3034465"/>
                  <a:pt x="187653" y="3033578"/>
                  <a:pt x="188609" y="3033441"/>
                </a:cubicBezTo>
                <a:cubicBezTo>
                  <a:pt x="189565" y="3033305"/>
                  <a:pt x="190179" y="3032963"/>
                  <a:pt x="190452" y="3032417"/>
                </a:cubicBezTo>
                <a:lnTo>
                  <a:pt x="190452" y="3031598"/>
                </a:lnTo>
                <a:cubicBezTo>
                  <a:pt x="190998" y="3031052"/>
                  <a:pt x="191613" y="3030642"/>
                  <a:pt x="192295" y="3030369"/>
                </a:cubicBezTo>
                <a:cubicBezTo>
                  <a:pt x="192978" y="3030096"/>
                  <a:pt x="193592" y="3029960"/>
                  <a:pt x="194138" y="3029960"/>
                </a:cubicBezTo>
                <a:cubicBezTo>
                  <a:pt x="195230" y="3029960"/>
                  <a:pt x="196254" y="3030233"/>
                  <a:pt x="197210" y="3030779"/>
                </a:cubicBezTo>
                <a:cubicBezTo>
                  <a:pt x="198166" y="3031325"/>
                  <a:pt x="198917" y="3032008"/>
                  <a:pt x="199463" y="3032827"/>
                </a:cubicBezTo>
                <a:lnTo>
                  <a:pt x="199872" y="3032417"/>
                </a:lnTo>
                <a:cubicBezTo>
                  <a:pt x="200691" y="3033236"/>
                  <a:pt x="201442" y="3034056"/>
                  <a:pt x="202125" y="3034875"/>
                </a:cubicBezTo>
                <a:cubicBezTo>
                  <a:pt x="202808" y="3035694"/>
                  <a:pt x="203285" y="3036240"/>
                  <a:pt x="203558" y="3036513"/>
                </a:cubicBezTo>
                <a:cubicBezTo>
                  <a:pt x="203558" y="3036240"/>
                  <a:pt x="203695" y="3036103"/>
                  <a:pt x="203968" y="3036103"/>
                </a:cubicBezTo>
                <a:cubicBezTo>
                  <a:pt x="204514" y="3036103"/>
                  <a:pt x="205265" y="3036308"/>
                  <a:pt x="206221" y="3036718"/>
                </a:cubicBezTo>
                <a:cubicBezTo>
                  <a:pt x="207176" y="3037127"/>
                  <a:pt x="207927" y="3037469"/>
                  <a:pt x="208473" y="3037742"/>
                </a:cubicBezTo>
                <a:cubicBezTo>
                  <a:pt x="208473" y="3039107"/>
                  <a:pt x="208746" y="3039790"/>
                  <a:pt x="209293" y="3039790"/>
                </a:cubicBezTo>
                <a:lnTo>
                  <a:pt x="209702" y="3038970"/>
                </a:lnTo>
                <a:lnTo>
                  <a:pt x="210521" y="3038970"/>
                </a:lnTo>
                <a:cubicBezTo>
                  <a:pt x="210794" y="3038970"/>
                  <a:pt x="211340" y="3039107"/>
                  <a:pt x="212160" y="3039380"/>
                </a:cubicBezTo>
                <a:cubicBezTo>
                  <a:pt x="212979" y="3039653"/>
                  <a:pt x="213661" y="3039790"/>
                  <a:pt x="214207" y="3039790"/>
                </a:cubicBezTo>
                <a:cubicBezTo>
                  <a:pt x="214480" y="3039790"/>
                  <a:pt x="214754" y="3039517"/>
                  <a:pt x="215027" y="3038970"/>
                </a:cubicBezTo>
                <a:cubicBezTo>
                  <a:pt x="215300" y="3038424"/>
                  <a:pt x="215436" y="3038151"/>
                  <a:pt x="215436" y="3038151"/>
                </a:cubicBezTo>
                <a:cubicBezTo>
                  <a:pt x="215982" y="3038151"/>
                  <a:pt x="216255" y="3038697"/>
                  <a:pt x="216255" y="3039790"/>
                </a:cubicBezTo>
                <a:lnTo>
                  <a:pt x="216255" y="3040609"/>
                </a:lnTo>
                <a:cubicBezTo>
                  <a:pt x="216801" y="3040609"/>
                  <a:pt x="217211" y="3040540"/>
                  <a:pt x="217484" y="3040404"/>
                </a:cubicBezTo>
                <a:cubicBezTo>
                  <a:pt x="217757" y="3040267"/>
                  <a:pt x="218030" y="3040199"/>
                  <a:pt x="218303" y="3040199"/>
                </a:cubicBezTo>
                <a:cubicBezTo>
                  <a:pt x="218576" y="3040199"/>
                  <a:pt x="218781" y="3040336"/>
                  <a:pt x="218918" y="3040609"/>
                </a:cubicBezTo>
                <a:cubicBezTo>
                  <a:pt x="219054" y="3040882"/>
                  <a:pt x="219395" y="3041018"/>
                  <a:pt x="219941" y="3041018"/>
                </a:cubicBezTo>
                <a:lnTo>
                  <a:pt x="219941" y="3040609"/>
                </a:lnTo>
                <a:cubicBezTo>
                  <a:pt x="222126" y="3040882"/>
                  <a:pt x="223355" y="3041428"/>
                  <a:pt x="223628" y="3042247"/>
                </a:cubicBezTo>
                <a:cubicBezTo>
                  <a:pt x="224174" y="3042520"/>
                  <a:pt x="224856" y="3043203"/>
                  <a:pt x="225675" y="3044295"/>
                </a:cubicBezTo>
                <a:cubicBezTo>
                  <a:pt x="226495" y="3045387"/>
                  <a:pt x="227450" y="3045933"/>
                  <a:pt x="228543" y="3045933"/>
                </a:cubicBezTo>
                <a:lnTo>
                  <a:pt x="228543" y="3045114"/>
                </a:lnTo>
                <a:lnTo>
                  <a:pt x="228543" y="3044295"/>
                </a:lnTo>
                <a:lnTo>
                  <a:pt x="228543" y="3043885"/>
                </a:lnTo>
                <a:cubicBezTo>
                  <a:pt x="229089" y="3043885"/>
                  <a:pt x="229771" y="3044363"/>
                  <a:pt x="230590" y="3045319"/>
                </a:cubicBezTo>
                <a:cubicBezTo>
                  <a:pt x="231410" y="3046275"/>
                  <a:pt x="231956" y="3046752"/>
                  <a:pt x="232229" y="3046752"/>
                </a:cubicBezTo>
                <a:cubicBezTo>
                  <a:pt x="232775" y="3046752"/>
                  <a:pt x="235642" y="3044568"/>
                  <a:pt x="240830" y="3040199"/>
                </a:cubicBezTo>
                <a:cubicBezTo>
                  <a:pt x="246018" y="3035830"/>
                  <a:pt x="249431" y="3032690"/>
                  <a:pt x="251069" y="3030779"/>
                </a:cubicBezTo>
                <a:cubicBezTo>
                  <a:pt x="251069" y="3030506"/>
                  <a:pt x="250796" y="3030369"/>
                  <a:pt x="250250" y="3030369"/>
                </a:cubicBezTo>
                <a:lnTo>
                  <a:pt x="244926" y="3029141"/>
                </a:lnTo>
                <a:cubicBezTo>
                  <a:pt x="243560" y="3028595"/>
                  <a:pt x="239465" y="3027775"/>
                  <a:pt x="232638" y="3026683"/>
                </a:cubicBezTo>
                <a:cubicBezTo>
                  <a:pt x="225812" y="3025591"/>
                  <a:pt x="221580" y="3025045"/>
                  <a:pt x="219941" y="3025045"/>
                </a:cubicBezTo>
                <a:lnTo>
                  <a:pt x="218713" y="3025045"/>
                </a:lnTo>
                <a:lnTo>
                  <a:pt x="215027" y="3025045"/>
                </a:lnTo>
                <a:cubicBezTo>
                  <a:pt x="214207" y="3025045"/>
                  <a:pt x="213593" y="3025113"/>
                  <a:pt x="213183" y="3025250"/>
                </a:cubicBezTo>
                <a:cubicBezTo>
                  <a:pt x="212774" y="3025386"/>
                  <a:pt x="212023" y="3025454"/>
                  <a:pt x="210931" y="3025454"/>
                </a:cubicBezTo>
                <a:lnTo>
                  <a:pt x="210521" y="3025454"/>
                </a:lnTo>
                <a:close/>
                <a:moveTo>
                  <a:pt x="149085" y="2947226"/>
                </a:moveTo>
                <a:lnTo>
                  <a:pt x="149495" y="2947226"/>
                </a:lnTo>
                <a:lnTo>
                  <a:pt x="149904" y="2947226"/>
                </a:lnTo>
                <a:lnTo>
                  <a:pt x="150314" y="2947226"/>
                </a:lnTo>
                <a:lnTo>
                  <a:pt x="150723" y="2947226"/>
                </a:lnTo>
                <a:cubicBezTo>
                  <a:pt x="150723" y="2947226"/>
                  <a:pt x="150860" y="2947430"/>
                  <a:pt x="151133" y="2947840"/>
                </a:cubicBezTo>
                <a:cubicBezTo>
                  <a:pt x="151406" y="2948249"/>
                  <a:pt x="151816" y="2948454"/>
                  <a:pt x="152362" y="2948454"/>
                </a:cubicBezTo>
                <a:lnTo>
                  <a:pt x="153590" y="2948454"/>
                </a:lnTo>
                <a:cubicBezTo>
                  <a:pt x="154136" y="2950912"/>
                  <a:pt x="154819" y="2952141"/>
                  <a:pt x="155638" y="2952141"/>
                </a:cubicBezTo>
                <a:lnTo>
                  <a:pt x="157277" y="2953779"/>
                </a:lnTo>
                <a:lnTo>
                  <a:pt x="157686" y="2953779"/>
                </a:lnTo>
                <a:cubicBezTo>
                  <a:pt x="157959" y="2953779"/>
                  <a:pt x="158505" y="2953506"/>
                  <a:pt x="159324" y="2952960"/>
                </a:cubicBezTo>
                <a:cubicBezTo>
                  <a:pt x="160144" y="2952413"/>
                  <a:pt x="160690" y="2952141"/>
                  <a:pt x="160963" y="2952141"/>
                </a:cubicBezTo>
                <a:lnTo>
                  <a:pt x="161782" y="2952550"/>
                </a:lnTo>
                <a:cubicBezTo>
                  <a:pt x="162601" y="2952004"/>
                  <a:pt x="163898" y="2951390"/>
                  <a:pt x="165673" y="2950707"/>
                </a:cubicBezTo>
                <a:cubicBezTo>
                  <a:pt x="167448" y="2950024"/>
                  <a:pt x="168881" y="2949683"/>
                  <a:pt x="169973" y="2949683"/>
                </a:cubicBezTo>
                <a:cubicBezTo>
                  <a:pt x="171066" y="2949683"/>
                  <a:pt x="172567" y="2950161"/>
                  <a:pt x="174479" y="2951116"/>
                </a:cubicBezTo>
                <a:cubicBezTo>
                  <a:pt x="176390" y="2952072"/>
                  <a:pt x="177755" y="2952550"/>
                  <a:pt x="178574" y="2952550"/>
                </a:cubicBezTo>
                <a:cubicBezTo>
                  <a:pt x="179121" y="2952550"/>
                  <a:pt x="179803" y="2952004"/>
                  <a:pt x="180622" y="2950912"/>
                </a:cubicBezTo>
                <a:lnTo>
                  <a:pt x="180622" y="2951731"/>
                </a:lnTo>
                <a:lnTo>
                  <a:pt x="180622" y="2952141"/>
                </a:lnTo>
                <a:lnTo>
                  <a:pt x="180622" y="2952550"/>
                </a:lnTo>
                <a:cubicBezTo>
                  <a:pt x="180622" y="2953096"/>
                  <a:pt x="181032" y="2953779"/>
                  <a:pt x="181851" y="2954598"/>
                </a:cubicBezTo>
                <a:cubicBezTo>
                  <a:pt x="182943" y="2954598"/>
                  <a:pt x="183489" y="2954188"/>
                  <a:pt x="183489" y="2953369"/>
                </a:cubicBezTo>
                <a:lnTo>
                  <a:pt x="185947" y="2952550"/>
                </a:lnTo>
                <a:lnTo>
                  <a:pt x="186356" y="2952550"/>
                </a:lnTo>
                <a:cubicBezTo>
                  <a:pt x="187722" y="2952550"/>
                  <a:pt x="188882" y="2953438"/>
                  <a:pt x="189838" y="2955212"/>
                </a:cubicBezTo>
                <a:cubicBezTo>
                  <a:pt x="190793" y="2956987"/>
                  <a:pt x="191544" y="2958011"/>
                  <a:pt x="192090" y="2958284"/>
                </a:cubicBezTo>
                <a:cubicBezTo>
                  <a:pt x="192363" y="2958284"/>
                  <a:pt x="193251" y="2958421"/>
                  <a:pt x="194753" y="2958694"/>
                </a:cubicBezTo>
                <a:cubicBezTo>
                  <a:pt x="196254" y="2958967"/>
                  <a:pt x="197278" y="2959513"/>
                  <a:pt x="197824" y="2960332"/>
                </a:cubicBezTo>
                <a:cubicBezTo>
                  <a:pt x="197824" y="2960605"/>
                  <a:pt x="198097" y="2960742"/>
                  <a:pt x="198644" y="2960742"/>
                </a:cubicBezTo>
                <a:cubicBezTo>
                  <a:pt x="199190" y="2960742"/>
                  <a:pt x="199599" y="2960742"/>
                  <a:pt x="199872" y="2960742"/>
                </a:cubicBezTo>
                <a:cubicBezTo>
                  <a:pt x="201238" y="2961015"/>
                  <a:pt x="202603" y="2961356"/>
                  <a:pt x="203968" y="2961766"/>
                </a:cubicBezTo>
                <a:cubicBezTo>
                  <a:pt x="205333" y="2962175"/>
                  <a:pt x="206425" y="2962380"/>
                  <a:pt x="207245" y="2962380"/>
                </a:cubicBezTo>
                <a:cubicBezTo>
                  <a:pt x="208883" y="2962926"/>
                  <a:pt x="210180" y="2963745"/>
                  <a:pt x="211136" y="2964837"/>
                </a:cubicBezTo>
                <a:cubicBezTo>
                  <a:pt x="212091" y="2965930"/>
                  <a:pt x="213115" y="2967431"/>
                  <a:pt x="214207" y="2969343"/>
                </a:cubicBezTo>
                <a:cubicBezTo>
                  <a:pt x="215846" y="2971527"/>
                  <a:pt x="217211" y="2973029"/>
                  <a:pt x="218303" y="2973848"/>
                </a:cubicBezTo>
                <a:cubicBezTo>
                  <a:pt x="219395" y="2974667"/>
                  <a:pt x="220761" y="2975350"/>
                  <a:pt x="222399" y="2975896"/>
                </a:cubicBezTo>
                <a:cubicBezTo>
                  <a:pt x="224037" y="2976442"/>
                  <a:pt x="225266" y="2977261"/>
                  <a:pt x="226085" y="2978353"/>
                </a:cubicBezTo>
                <a:cubicBezTo>
                  <a:pt x="227450" y="2979718"/>
                  <a:pt x="228133" y="2980947"/>
                  <a:pt x="228133" y="2982040"/>
                </a:cubicBezTo>
                <a:cubicBezTo>
                  <a:pt x="228133" y="2983132"/>
                  <a:pt x="227723" y="2983678"/>
                  <a:pt x="226904" y="2983678"/>
                </a:cubicBezTo>
                <a:cubicBezTo>
                  <a:pt x="225266" y="2983405"/>
                  <a:pt x="224310" y="2983268"/>
                  <a:pt x="224037" y="2983268"/>
                </a:cubicBezTo>
                <a:cubicBezTo>
                  <a:pt x="222945" y="2983268"/>
                  <a:pt x="221785" y="2984292"/>
                  <a:pt x="220556" y="2986340"/>
                </a:cubicBezTo>
                <a:cubicBezTo>
                  <a:pt x="219327" y="2988388"/>
                  <a:pt x="218576" y="2989958"/>
                  <a:pt x="218303" y="2991050"/>
                </a:cubicBezTo>
                <a:cubicBezTo>
                  <a:pt x="218303" y="2993507"/>
                  <a:pt x="217552" y="2995214"/>
                  <a:pt x="216051" y="2996170"/>
                </a:cubicBezTo>
                <a:cubicBezTo>
                  <a:pt x="214549" y="2997126"/>
                  <a:pt x="213798" y="2997740"/>
                  <a:pt x="213798" y="2998013"/>
                </a:cubicBezTo>
                <a:cubicBezTo>
                  <a:pt x="213798" y="2999105"/>
                  <a:pt x="214549" y="2999515"/>
                  <a:pt x="216051" y="2999242"/>
                </a:cubicBezTo>
                <a:cubicBezTo>
                  <a:pt x="217552" y="2998968"/>
                  <a:pt x="218576" y="2999105"/>
                  <a:pt x="219122" y="2999651"/>
                </a:cubicBezTo>
                <a:cubicBezTo>
                  <a:pt x="220215" y="2999651"/>
                  <a:pt x="221989" y="2999788"/>
                  <a:pt x="224447" y="3000061"/>
                </a:cubicBezTo>
                <a:cubicBezTo>
                  <a:pt x="226904" y="3000334"/>
                  <a:pt x="229089" y="3000334"/>
                  <a:pt x="231000" y="3000061"/>
                </a:cubicBezTo>
                <a:lnTo>
                  <a:pt x="253117" y="3002109"/>
                </a:lnTo>
                <a:lnTo>
                  <a:pt x="253527" y="3002109"/>
                </a:lnTo>
                <a:cubicBezTo>
                  <a:pt x="254346" y="3002109"/>
                  <a:pt x="255097" y="3002177"/>
                  <a:pt x="255779" y="3002313"/>
                </a:cubicBezTo>
                <a:cubicBezTo>
                  <a:pt x="256462" y="3002450"/>
                  <a:pt x="257213" y="3002518"/>
                  <a:pt x="258032" y="3002518"/>
                </a:cubicBezTo>
                <a:lnTo>
                  <a:pt x="258851" y="3002518"/>
                </a:lnTo>
                <a:lnTo>
                  <a:pt x="259670" y="3002109"/>
                </a:lnTo>
                <a:cubicBezTo>
                  <a:pt x="260216" y="3002109"/>
                  <a:pt x="261104" y="3001972"/>
                  <a:pt x="262332" y="3001699"/>
                </a:cubicBezTo>
                <a:cubicBezTo>
                  <a:pt x="263561" y="3001426"/>
                  <a:pt x="264653" y="3001085"/>
                  <a:pt x="265609" y="3000675"/>
                </a:cubicBezTo>
                <a:cubicBezTo>
                  <a:pt x="266565" y="3000265"/>
                  <a:pt x="267452" y="2999651"/>
                  <a:pt x="268271" y="2998832"/>
                </a:cubicBezTo>
                <a:cubicBezTo>
                  <a:pt x="268544" y="2998559"/>
                  <a:pt x="268954" y="2998149"/>
                  <a:pt x="269500" y="2997603"/>
                </a:cubicBezTo>
                <a:cubicBezTo>
                  <a:pt x="270046" y="2997057"/>
                  <a:pt x="270592" y="2996648"/>
                  <a:pt x="271138" y="2996375"/>
                </a:cubicBezTo>
                <a:cubicBezTo>
                  <a:pt x="271411" y="2996102"/>
                  <a:pt x="272026" y="2995965"/>
                  <a:pt x="272981" y="2995965"/>
                </a:cubicBezTo>
                <a:cubicBezTo>
                  <a:pt x="273937" y="2995965"/>
                  <a:pt x="274551" y="2995556"/>
                  <a:pt x="274824" y="2994736"/>
                </a:cubicBezTo>
                <a:cubicBezTo>
                  <a:pt x="274824" y="2994736"/>
                  <a:pt x="275644" y="2994054"/>
                  <a:pt x="277282" y="2992688"/>
                </a:cubicBezTo>
                <a:cubicBezTo>
                  <a:pt x="277555" y="2991323"/>
                  <a:pt x="278715" y="2990095"/>
                  <a:pt x="280763" y="2989002"/>
                </a:cubicBezTo>
                <a:cubicBezTo>
                  <a:pt x="282811" y="2987910"/>
                  <a:pt x="284518" y="2987364"/>
                  <a:pt x="285883" y="2987364"/>
                </a:cubicBezTo>
                <a:lnTo>
                  <a:pt x="287521" y="2987364"/>
                </a:lnTo>
                <a:lnTo>
                  <a:pt x="290388" y="2990640"/>
                </a:lnTo>
                <a:cubicBezTo>
                  <a:pt x="291481" y="2991460"/>
                  <a:pt x="292846" y="2992825"/>
                  <a:pt x="294484" y="2994736"/>
                </a:cubicBezTo>
                <a:cubicBezTo>
                  <a:pt x="294757" y="2995009"/>
                  <a:pt x="295167" y="2995419"/>
                  <a:pt x="295713" y="2995965"/>
                </a:cubicBezTo>
                <a:cubicBezTo>
                  <a:pt x="296805" y="2997330"/>
                  <a:pt x="297351" y="2998013"/>
                  <a:pt x="297351" y="2998013"/>
                </a:cubicBezTo>
                <a:lnTo>
                  <a:pt x="297351" y="2998423"/>
                </a:lnTo>
                <a:lnTo>
                  <a:pt x="297351" y="3000061"/>
                </a:lnTo>
                <a:cubicBezTo>
                  <a:pt x="298170" y="3000061"/>
                  <a:pt x="299126" y="3000743"/>
                  <a:pt x="300218" y="3002109"/>
                </a:cubicBezTo>
                <a:cubicBezTo>
                  <a:pt x="301310" y="3003474"/>
                  <a:pt x="302130" y="3004157"/>
                  <a:pt x="302676" y="3004157"/>
                </a:cubicBezTo>
                <a:cubicBezTo>
                  <a:pt x="303222" y="3004157"/>
                  <a:pt x="303495" y="3003884"/>
                  <a:pt x="303495" y="3003337"/>
                </a:cubicBezTo>
                <a:lnTo>
                  <a:pt x="303085" y="3002109"/>
                </a:lnTo>
                <a:cubicBezTo>
                  <a:pt x="303904" y="3002109"/>
                  <a:pt x="305884" y="3003679"/>
                  <a:pt x="309024" y="3006819"/>
                </a:cubicBezTo>
                <a:cubicBezTo>
                  <a:pt x="312164" y="3009959"/>
                  <a:pt x="313734" y="3012075"/>
                  <a:pt x="313734" y="3013167"/>
                </a:cubicBezTo>
                <a:cubicBezTo>
                  <a:pt x="315372" y="3014259"/>
                  <a:pt x="317966" y="3016853"/>
                  <a:pt x="321516" y="3020949"/>
                </a:cubicBezTo>
                <a:cubicBezTo>
                  <a:pt x="322062" y="3020949"/>
                  <a:pt x="322608" y="3021564"/>
                  <a:pt x="323154" y="3022792"/>
                </a:cubicBezTo>
                <a:cubicBezTo>
                  <a:pt x="323700" y="3024021"/>
                  <a:pt x="324110" y="3024772"/>
                  <a:pt x="324383" y="3025045"/>
                </a:cubicBezTo>
                <a:cubicBezTo>
                  <a:pt x="324110" y="3025318"/>
                  <a:pt x="323974" y="3025591"/>
                  <a:pt x="323974" y="3025864"/>
                </a:cubicBezTo>
                <a:cubicBezTo>
                  <a:pt x="323974" y="3026683"/>
                  <a:pt x="324520" y="3027502"/>
                  <a:pt x="325612" y="3028321"/>
                </a:cubicBezTo>
                <a:lnTo>
                  <a:pt x="325612" y="3028731"/>
                </a:lnTo>
                <a:cubicBezTo>
                  <a:pt x="325066" y="3029550"/>
                  <a:pt x="324793" y="3030506"/>
                  <a:pt x="324793" y="3031598"/>
                </a:cubicBezTo>
                <a:cubicBezTo>
                  <a:pt x="325066" y="3032417"/>
                  <a:pt x="325339" y="3033441"/>
                  <a:pt x="325612" y="3034670"/>
                </a:cubicBezTo>
                <a:cubicBezTo>
                  <a:pt x="325885" y="3035898"/>
                  <a:pt x="326021" y="3036923"/>
                  <a:pt x="326021" y="3037742"/>
                </a:cubicBezTo>
                <a:cubicBezTo>
                  <a:pt x="326021" y="3038561"/>
                  <a:pt x="325953" y="3039107"/>
                  <a:pt x="325817" y="3039380"/>
                </a:cubicBezTo>
                <a:cubicBezTo>
                  <a:pt x="325680" y="3039653"/>
                  <a:pt x="325612" y="3039926"/>
                  <a:pt x="325612" y="3040199"/>
                </a:cubicBezTo>
                <a:cubicBezTo>
                  <a:pt x="325612" y="3040745"/>
                  <a:pt x="325885" y="3041428"/>
                  <a:pt x="326431" y="3042247"/>
                </a:cubicBezTo>
                <a:cubicBezTo>
                  <a:pt x="326977" y="3043066"/>
                  <a:pt x="327250" y="3043749"/>
                  <a:pt x="327250" y="3044295"/>
                </a:cubicBezTo>
                <a:cubicBezTo>
                  <a:pt x="327250" y="3045660"/>
                  <a:pt x="326158" y="3047572"/>
                  <a:pt x="323974" y="3050029"/>
                </a:cubicBezTo>
                <a:cubicBezTo>
                  <a:pt x="322608" y="3050029"/>
                  <a:pt x="321380" y="3051394"/>
                  <a:pt x="320287" y="3054125"/>
                </a:cubicBezTo>
                <a:lnTo>
                  <a:pt x="319878" y="3054125"/>
                </a:lnTo>
                <a:lnTo>
                  <a:pt x="320287" y="3052896"/>
                </a:lnTo>
                <a:lnTo>
                  <a:pt x="319878" y="3052896"/>
                </a:lnTo>
                <a:lnTo>
                  <a:pt x="318649" y="3054125"/>
                </a:lnTo>
                <a:lnTo>
                  <a:pt x="318239" y="3054125"/>
                </a:lnTo>
                <a:lnTo>
                  <a:pt x="318649" y="3054534"/>
                </a:lnTo>
                <a:lnTo>
                  <a:pt x="318239" y="3054944"/>
                </a:lnTo>
                <a:lnTo>
                  <a:pt x="318239" y="3054534"/>
                </a:lnTo>
                <a:cubicBezTo>
                  <a:pt x="316601" y="3054534"/>
                  <a:pt x="314417" y="3055831"/>
                  <a:pt x="311686" y="3058425"/>
                </a:cubicBezTo>
                <a:cubicBezTo>
                  <a:pt x="308956" y="3061019"/>
                  <a:pt x="307317" y="3062316"/>
                  <a:pt x="306771" y="3062316"/>
                </a:cubicBezTo>
                <a:lnTo>
                  <a:pt x="306362" y="3062316"/>
                </a:lnTo>
                <a:lnTo>
                  <a:pt x="306362" y="3061906"/>
                </a:lnTo>
                <a:cubicBezTo>
                  <a:pt x="306362" y="3061634"/>
                  <a:pt x="306567" y="3061361"/>
                  <a:pt x="306976" y="3061087"/>
                </a:cubicBezTo>
                <a:cubicBezTo>
                  <a:pt x="307386" y="3060814"/>
                  <a:pt x="307727" y="3060678"/>
                  <a:pt x="308000" y="3060678"/>
                </a:cubicBezTo>
                <a:lnTo>
                  <a:pt x="308000" y="3059040"/>
                </a:lnTo>
                <a:cubicBezTo>
                  <a:pt x="307454" y="3059040"/>
                  <a:pt x="306908" y="3059449"/>
                  <a:pt x="306362" y="3060268"/>
                </a:cubicBezTo>
                <a:lnTo>
                  <a:pt x="305952" y="3060268"/>
                </a:lnTo>
                <a:cubicBezTo>
                  <a:pt x="305952" y="3060268"/>
                  <a:pt x="305816" y="3060405"/>
                  <a:pt x="305543" y="3060678"/>
                </a:cubicBezTo>
                <a:cubicBezTo>
                  <a:pt x="305270" y="3060951"/>
                  <a:pt x="304860" y="3061087"/>
                  <a:pt x="304314" y="3061087"/>
                </a:cubicBezTo>
                <a:cubicBezTo>
                  <a:pt x="304314" y="3061087"/>
                  <a:pt x="304246" y="3061019"/>
                  <a:pt x="304109" y="3060883"/>
                </a:cubicBezTo>
                <a:cubicBezTo>
                  <a:pt x="303973" y="3060746"/>
                  <a:pt x="303768" y="3060678"/>
                  <a:pt x="303495" y="3060678"/>
                </a:cubicBezTo>
                <a:cubicBezTo>
                  <a:pt x="302949" y="3060678"/>
                  <a:pt x="302403" y="3060883"/>
                  <a:pt x="301856" y="3061292"/>
                </a:cubicBezTo>
                <a:cubicBezTo>
                  <a:pt x="301310" y="3061702"/>
                  <a:pt x="300901" y="3061906"/>
                  <a:pt x="300628" y="3061906"/>
                </a:cubicBezTo>
                <a:cubicBezTo>
                  <a:pt x="300628" y="3061361"/>
                  <a:pt x="300491" y="3060951"/>
                  <a:pt x="300218" y="3060678"/>
                </a:cubicBezTo>
                <a:cubicBezTo>
                  <a:pt x="299945" y="3060405"/>
                  <a:pt x="299672" y="3060268"/>
                  <a:pt x="299399" y="3060268"/>
                </a:cubicBezTo>
                <a:lnTo>
                  <a:pt x="298989" y="3060268"/>
                </a:lnTo>
                <a:cubicBezTo>
                  <a:pt x="298716" y="3060541"/>
                  <a:pt x="298375" y="3060746"/>
                  <a:pt x="297966" y="3060883"/>
                </a:cubicBezTo>
                <a:cubicBezTo>
                  <a:pt x="297556" y="3061019"/>
                  <a:pt x="297215" y="3061361"/>
                  <a:pt x="296942" y="3061906"/>
                </a:cubicBezTo>
                <a:cubicBezTo>
                  <a:pt x="296669" y="3061361"/>
                  <a:pt x="296259" y="3061087"/>
                  <a:pt x="295713" y="3061087"/>
                </a:cubicBezTo>
                <a:cubicBezTo>
                  <a:pt x="295440" y="3061087"/>
                  <a:pt x="294894" y="3061224"/>
                  <a:pt x="294075" y="3061497"/>
                </a:cubicBezTo>
                <a:cubicBezTo>
                  <a:pt x="293255" y="3061770"/>
                  <a:pt x="292709" y="3062043"/>
                  <a:pt x="292436" y="3062316"/>
                </a:cubicBezTo>
                <a:lnTo>
                  <a:pt x="292846" y="3062316"/>
                </a:lnTo>
                <a:cubicBezTo>
                  <a:pt x="292846" y="3063135"/>
                  <a:pt x="292709" y="3063545"/>
                  <a:pt x="292436" y="3063545"/>
                </a:cubicBezTo>
                <a:cubicBezTo>
                  <a:pt x="292163" y="3063545"/>
                  <a:pt x="291754" y="3063204"/>
                  <a:pt x="291208" y="3062521"/>
                </a:cubicBezTo>
                <a:cubicBezTo>
                  <a:pt x="290661" y="3061838"/>
                  <a:pt x="290115" y="3061497"/>
                  <a:pt x="289569" y="3061497"/>
                </a:cubicBezTo>
                <a:cubicBezTo>
                  <a:pt x="289296" y="3061497"/>
                  <a:pt x="289160" y="3061634"/>
                  <a:pt x="289160" y="3061906"/>
                </a:cubicBezTo>
                <a:cubicBezTo>
                  <a:pt x="289160" y="3062180"/>
                  <a:pt x="289160" y="3062453"/>
                  <a:pt x="289160" y="3062726"/>
                </a:cubicBezTo>
                <a:lnTo>
                  <a:pt x="289569" y="3062316"/>
                </a:lnTo>
                <a:cubicBezTo>
                  <a:pt x="289842" y="3062316"/>
                  <a:pt x="289979" y="3062384"/>
                  <a:pt x="289979" y="3062521"/>
                </a:cubicBezTo>
                <a:cubicBezTo>
                  <a:pt x="289979" y="3062658"/>
                  <a:pt x="290115" y="3062726"/>
                  <a:pt x="290388" y="3062726"/>
                </a:cubicBezTo>
                <a:cubicBezTo>
                  <a:pt x="290388" y="3063272"/>
                  <a:pt x="290047" y="3063545"/>
                  <a:pt x="289364" y="3063545"/>
                </a:cubicBezTo>
                <a:cubicBezTo>
                  <a:pt x="288682" y="3063545"/>
                  <a:pt x="288341" y="3063818"/>
                  <a:pt x="288341" y="3064364"/>
                </a:cubicBezTo>
                <a:cubicBezTo>
                  <a:pt x="288887" y="3064364"/>
                  <a:pt x="289160" y="3064637"/>
                  <a:pt x="289160" y="3065183"/>
                </a:cubicBezTo>
                <a:lnTo>
                  <a:pt x="288341" y="3064774"/>
                </a:lnTo>
                <a:cubicBezTo>
                  <a:pt x="288341" y="3065047"/>
                  <a:pt x="288477" y="3065183"/>
                  <a:pt x="288750" y="3065183"/>
                </a:cubicBezTo>
                <a:lnTo>
                  <a:pt x="288341" y="3065183"/>
                </a:lnTo>
                <a:cubicBezTo>
                  <a:pt x="288067" y="3065183"/>
                  <a:pt x="287863" y="3065183"/>
                  <a:pt x="287726" y="3065183"/>
                </a:cubicBezTo>
                <a:cubicBezTo>
                  <a:pt x="287590" y="3065183"/>
                  <a:pt x="287521" y="3065183"/>
                  <a:pt x="287521" y="3065183"/>
                </a:cubicBezTo>
                <a:cubicBezTo>
                  <a:pt x="287521" y="3065183"/>
                  <a:pt x="287385" y="3065183"/>
                  <a:pt x="287112" y="3065183"/>
                </a:cubicBezTo>
                <a:cubicBezTo>
                  <a:pt x="286839" y="3065183"/>
                  <a:pt x="286702" y="3065320"/>
                  <a:pt x="286702" y="3065593"/>
                </a:cubicBezTo>
                <a:lnTo>
                  <a:pt x="287521" y="3066002"/>
                </a:lnTo>
                <a:cubicBezTo>
                  <a:pt x="286975" y="3066002"/>
                  <a:pt x="286566" y="3066275"/>
                  <a:pt x="286293" y="3066822"/>
                </a:cubicBezTo>
                <a:cubicBezTo>
                  <a:pt x="286020" y="3067367"/>
                  <a:pt x="285610" y="3067641"/>
                  <a:pt x="285064" y="3067641"/>
                </a:cubicBezTo>
                <a:lnTo>
                  <a:pt x="284654" y="3066002"/>
                </a:lnTo>
                <a:lnTo>
                  <a:pt x="284245" y="3066002"/>
                </a:lnTo>
                <a:lnTo>
                  <a:pt x="284245" y="3066412"/>
                </a:lnTo>
                <a:lnTo>
                  <a:pt x="284654" y="3067231"/>
                </a:lnTo>
                <a:cubicBezTo>
                  <a:pt x="284381" y="3067504"/>
                  <a:pt x="283972" y="3067845"/>
                  <a:pt x="283426" y="3068255"/>
                </a:cubicBezTo>
                <a:cubicBezTo>
                  <a:pt x="282880" y="3068665"/>
                  <a:pt x="282470" y="3068869"/>
                  <a:pt x="282197" y="3068869"/>
                </a:cubicBezTo>
                <a:cubicBezTo>
                  <a:pt x="281651" y="3068869"/>
                  <a:pt x="281378" y="3068596"/>
                  <a:pt x="281378" y="3068050"/>
                </a:cubicBezTo>
                <a:cubicBezTo>
                  <a:pt x="281378" y="3067777"/>
                  <a:pt x="281856" y="3067231"/>
                  <a:pt x="282811" y="3066412"/>
                </a:cubicBezTo>
                <a:cubicBezTo>
                  <a:pt x="283767" y="3065593"/>
                  <a:pt x="284245" y="3065047"/>
                  <a:pt x="284245" y="3064774"/>
                </a:cubicBezTo>
                <a:cubicBezTo>
                  <a:pt x="283426" y="3064774"/>
                  <a:pt x="282606" y="3064978"/>
                  <a:pt x="281787" y="3065388"/>
                </a:cubicBezTo>
                <a:cubicBezTo>
                  <a:pt x="280968" y="3065798"/>
                  <a:pt x="280285" y="3066002"/>
                  <a:pt x="279739" y="3066002"/>
                </a:cubicBezTo>
                <a:cubicBezTo>
                  <a:pt x="279193" y="3066002"/>
                  <a:pt x="278920" y="3065456"/>
                  <a:pt x="278920" y="3064364"/>
                </a:cubicBezTo>
                <a:lnTo>
                  <a:pt x="279330" y="3062316"/>
                </a:lnTo>
                <a:cubicBezTo>
                  <a:pt x="279330" y="3060951"/>
                  <a:pt x="278920" y="3060268"/>
                  <a:pt x="278101" y="3060268"/>
                </a:cubicBezTo>
                <a:cubicBezTo>
                  <a:pt x="277828" y="3060268"/>
                  <a:pt x="277214" y="3060609"/>
                  <a:pt x="276258" y="3061292"/>
                </a:cubicBezTo>
                <a:cubicBezTo>
                  <a:pt x="275302" y="3061975"/>
                  <a:pt x="274551" y="3062316"/>
                  <a:pt x="274005" y="3062316"/>
                </a:cubicBezTo>
                <a:cubicBezTo>
                  <a:pt x="272913" y="3062316"/>
                  <a:pt x="272367" y="3062316"/>
                  <a:pt x="272367" y="3062316"/>
                </a:cubicBezTo>
                <a:cubicBezTo>
                  <a:pt x="272367" y="3062043"/>
                  <a:pt x="272708" y="3061906"/>
                  <a:pt x="273391" y="3061906"/>
                </a:cubicBezTo>
                <a:cubicBezTo>
                  <a:pt x="274074" y="3061906"/>
                  <a:pt x="274415" y="3061634"/>
                  <a:pt x="274415" y="3061087"/>
                </a:cubicBezTo>
                <a:cubicBezTo>
                  <a:pt x="274415" y="3060814"/>
                  <a:pt x="274278" y="3060678"/>
                  <a:pt x="274005" y="3060678"/>
                </a:cubicBezTo>
                <a:lnTo>
                  <a:pt x="273596" y="3060678"/>
                </a:lnTo>
                <a:cubicBezTo>
                  <a:pt x="272504" y="3060678"/>
                  <a:pt x="271207" y="3060951"/>
                  <a:pt x="269705" y="3061497"/>
                </a:cubicBezTo>
                <a:cubicBezTo>
                  <a:pt x="268203" y="3062043"/>
                  <a:pt x="267179" y="3062316"/>
                  <a:pt x="266633" y="3062316"/>
                </a:cubicBezTo>
                <a:lnTo>
                  <a:pt x="267043" y="3060678"/>
                </a:lnTo>
                <a:lnTo>
                  <a:pt x="265404" y="3060678"/>
                </a:lnTo>
                <a:lnTo>
                  <a:pt x="264995" y="3061087"/>
                </a:lnTo>
                <a:lnTo>
                  <a:pt x="263766" y="3061087"/>
                </a:lnTo>
                <a:cubicBezTo>
                  <a:pt x="263493" y="3061087"/>
                  <a:pt x="263220" y="3061156"/>
                  <a:pt x="262947" y="3061292"/>
                </a:cubicBezTo>
                <a:cubicBezTo>
                  <a:pt x="262674" y="3061429"/>
                  <a:pt x="262264" y="3061497"/>
                  <a:pt x="261718" y="3061497"/>
                </a:cubicBezTo>
                <a:cubicBezTo>
                  <a:pt x="261445" y="3061497"/>
                  <a:pt x="261240" y="3061429"/>
                  <a:pt x="261104" y="3061292"/>
                </a:cubicBezTo>
                <a:cubicBezTo>
                  <a:pt x="260967" y="3061156"/>
                  <a:pt x="260899" y="3061087"/>
                  <a:pt x="260899" y="3061087"/>
                </a:cubicBezTo>
                <a:cubicBezTo>
                  <a:pt x="260899" y="3061634"/>
                  <a:pt x="260626" y="3062180"/>
                  <a:pt x="260080" y="3062726"/>
                </a:cubicBezTo>
                <a:cubicBezTo>
                  <a:pt x="259534" y="3063272"/>
                  <a:pt x="259124" y="3063545"/>
                  <a:pt x="258851" y="3063545"/>
                </a:cubicBezTo>
                <a:cubicBezTo>
                  <a:pt x="258032" y="3063545"/>
                  <a:pt x="257418" y="3063272"/>
                  <a:pt x="257008" y="3062726"/>
                </a:cubicBezTo>
                <a:cubicBezTo>
                  <a:pt x="256598" y="3062180"/>
                  <a:pt x="256257" y="3061906"/>
                  <a:pt x="255984" y="3061906"/>
                </a:cubicBezTo>
                <a:cubicBezTo>
                  <a:pt x="254619" y="3061906"/>
                  <a:pt x="252639" y="3062248"/>
                  <a:pt x="250045" y="3062931"/>
                </a:cubicBezTo>
                <a:cubicBezTo>
                  <a:pt x="247451" y="3063613"/>
                  <a:pt x="245745" y="3063955"/>
                  <a:pt x="244926" y="3063955"/>
                </a:cubicBezTo>
                <a:cubicBezTo>
                  <a:pt x="244379" y="3063955"/>
                  <a:pt x="244038" y="3063955"/>
                  <a:pt x="243902" y="3063955"/>
                </a:cubicBezTo>
                <a:cubicBezTo>
                  <a:pt x="243765" y="3063955"/>
                  <a:pt x="243560" y="3063955"/>
                  <a:pt x="243287" y="3063955"/>
                </a:cubicBezTo>
                <a:cubicBezTo>
                  <a:pt x="243287" y="3063955"/>
                  <a:pt x="243151" y="3064091"/>
                  <a:pt x="242878" y="3064364"/>
                </a:cubicBezTo>
                <a:lnTo>
                  <a:pt x="242468" y="3064364"/>
                </a:lnTo>
                <a:lnTo>
                  <a:pt x="242058" y="3063955"/>
                </a:lnTo>
                <a:cubicBezTo>
                  <a:pt x="241512" y="3064501"/>
                  <a:pt x="240625" y="3064842"/>
                  <a:pt x="239396" y="3064978"/>
                </a:cubicBezTo>
                <a:cubicBezTo>
                  <a:pt x="238168" y="3065115"/>
                  <a:pt x="237280" y="3065456"/>
                  <a:pt x="236734" y="3066002"/>
                </a:cubicBezTo>
                <a:cubicBezTo>
                  <a:pt x="235642" y="3066822"/>
                  <a:pt x="234072" y="3067436"/>
                  <a:pt x="232024" y="3067845"/>
                </a:cubicBezTo>
                <a:cubicBezTo>
                  <a:pt x="229976" y="3068255"/>
                  <a:pt x="228816" y="3068323"/>
                  <a:pt x="228543" y="3068050"/>
                </a:cubicBezTo>
                <a:cubicBezTo>
                  <a:pt x="228269" y="3068323"/>
                  <a:pt x="227519" y="3068938"/>
                  <a:pt x="226290" y="3069893"/>
                </a:cubicBezTo>
                <a:cubicBezTo>
                  <a:pt x="225061" y="3070849"/>
                  <a:pt x="224174" y="3071327"/>
                  <a:pt x="223628" y="3071327"/>
                </a:cubicBezTo>
                <a:lnTo>
                  <a:pt x="223218" y="3071327"/>
                </a:lnTo>
                <a:cubicBezTo>
                  <a:pt x="222672" y="3071327"/>
                  <a:pt x="222126" y="3071532"/>
                  <a:pt x="221580" y="3071941"/>
                </a:cubicBezTo>
                <a:cubicBezTo>
                  <a:pt x="221034" y="3072351"/>
                  <a:pt x="220488" y="3072556"/>
                  <a:pt x="219941" y="3072556"/>
                </a:cubicBezTo>
                <a:lnTo>
                  <a:pt x="219122" y="3072556"/>
                </a:lnTo>
                <a:cubicBezTo>
                  <a:pt x="219122" y="3072556"/>
                  <a:pt x="218849" y="3073102"/>
                  <a:pt x="218303" y="3074194"/>
                </a:cubicBezTo>
                <a:cubicBezTo>
                  <a:pt x="217757" y="3075286"/>
                  <a:pt x="217211" y="3075832"/>
                  <a:pt x="216665" y="3075832"/>
                </a:cubicBezTo>
                <a:lnTo>
                  <a:pt x="216255" y="3075423"/>
                </a:lnTo>
                <a:cubicBezTo>
                  <a:pt x="215709" y="3075423"/>
                  <a:pt x="215436" y="3075559"/>
                  <a:pt x="215436" y="3075832"/>
                </a:cubicBezTo>
                <a:lnTo>
                  <a:pt x="215436" y="3076242"/>
                </a:lnTo>
                <a:lnTo>
                  <a:pt x="216255" y="3076242"/>
                </a:lnTo>
                <a:cubicBezTo>
                  <a:pt x="216255" y="3076515"/>
                  <a:pt x="215982" y="3076924"/>
                  <a:pt x="215436" y="3077470"/>
                </a:cubicBezTo>
                <a:cubicBezTo>
                  <a:pt x="214890" y="3078017"/>
                  <a:pt x="214480" y="3078426"/>
                  <a:pt x="214207" y="3078699"/>
                </a:cubicBezTo>
                <a:cubicBezTo>
                  <a:pt x="214207" y="3078153"/>
                  <a:pt x="214071" y="3077880"/>
                  <a:pt x="213798" y="3077880"/>
                </a:cubicBezTo>
                <a:cubicBezTo>
                  <a:pt x="212433" y="3077880"/>
                  <a:pt x="209770" y="3080133"/>
                  <a:pt x="205811" y="3084638"/>
                </a:cubicBezTo>
                <a:cubicBezTo>
                  <a:pt x="201852" y="3089143"/>
                  <a:pt x="199599" y="3091806"/>
                  <a:pt x="199053" y="3092625"/>
                </a:cubicBezTo>
                <a:lnTo>
                  <a:pt x="195777" y="3096311"/>
                </a:lnTo>
                <a:cubicBezTo>
                  <a:pt x="187585" y="3103956"/>
                  <a:pt x="183489" y="3107916"/>
                  <a:pt x="183489" y="3108189"/>
                </a:cubicBezTo>
                <a:cubicBezTo>
                  <a:pt x="183489" y="3109281"/>
                  <a:pt x="185537" y="3110578"/>
                  <a:pt x="189633" y="3112080"/>
                </a:cubicBezTo>
                <a:cubicBezTo>
                  <a:pt x="193729" y="3113581"/>
                  <a:pt x="196323" y="3114605"/>
                  <a:pt x="197415" y="3115152"/>
                </a:cubicBezTo>
                <a:cubicBezTo>
                  <a:pt x="199872" y="3117063"/>
                  <a:pt x="203422" y="3120476"/>
                  <a:pt x="208064" y="3125391"/>
                </a:cubicBezTo>
                <a:lnTo>
                  <a:pt x="211750" y="3130715"/>
                </a:lnTo>
                <a:cubicBezTo>
                  <a:pt x="212296" y="3130715"/>
                  <a:pt x="214003" y="3128667"/>
                  <a:pt x="216870" y="3124572"/>
                </a:cubicBezTo>
                <a:cubicBezTo>
                  <a:pt x="219737" y="3120476"/>
                  <a:pt x="221443" y="3118155"/>
                  <a:pt x="221989" y="3117609"/>
                </a:cubicBezTo>
                <a:cubicBezTo>
                  <a:pt x="222808" y="3116790"/>
                  <a:pt x="225129" y="3114264"/>
                  <a:pt x="228952" y="3110032"/>
                </a:cubicBezTo>
                <a:cubicBezTo>
                  <a:pt x="232775" y="3105799"/>
                  <a:pt x="235915" y="3101499"/>
                  <a:pt x="238372" y="3097130"/>
                </a:cubicBezTo>
                <a:cubicBezTo>
                  <a:pt x="238372" y="3096584"/>
                  <a:pt x="238099" y="3096311"/>
                  <a:pt x="237553" y="3096311"/>
                </a:cubicBezTo>
                <a:lnTo>
                  <a:pt x="236734" y="3096311"/>
                </a:lnTo>
                <a:lnTo>
                  <a:pt x="232229" y="3096311"/>
                </a:lnTo>
                <a:cubicBezTo>
                  <a:pt x="231956" y="3096857"/>
                  <a:pt x="231136" y="3097130"/>
                  <a:pt x="229771" y="3097130"/>
                </a:cubicBezTo>
                <a:cubicBezTo>
                  <a:pt x="228952" y="3097130"/>
                  <a:pt x="228543" y="3096857"/>
                  <a:pt x="228543" y="3096311"/>
                </a:cubicBezTo>
                <a:cubicBezTo>
                  <a:pt x="228543" y="3095492"/>
                  <a:pt x="229225" y="3094331"/>
                  <a:pt x="230590" y="3092830"/>
                </a:cubicBezTo>
                <a:cubicBezTo>
                  <a:pt x="231956" y="3091328"/>
                  <a:pt x="232775" y="3090304"/>
                  <a:pt x="233048" y="3089758"/>
                </a:cubicBezTo>
                <a:lnTo>
                  <a:pt x="235915" y="3084024"/>
                </a:lnTo>
                <a:cubicBezTo>
                  <a:pt x="237553" y="3080201"/>
                  <a:pt x="239055" y="3077334"/>
                  <a:pt x="240420" y="3075423"/>
                </a:cubicBezTo>
                <a:cubicBezTo>
                  <a:pt x="241785" y="3073511"/>
                  <a:pt x="244106" y="3072556"/>
                  <a:pt x="247383" y="3072556"/>
                </a:cubicBezTo>
                <a:cubicBezTo>
                  <a:pt x="248202" y="3072556"/>
                  <a:pt x="248953" y="3072624"/>
                  <a:pt x="249636" y="3072760"/>
                </a:cubicBezTo>
                <a:cubicBezTo>
                  <a:pt x="250318" y="3072897"/>
                  <a:pt x="251206" y="3072965"/>
                  <a:pt x="252298" y="3072965"/>
                </a:cubicBezTo>
                <a:lnTo>
                  <a:pt x="253117" y="3072556"/>
                </a:lnTo>
                <a:lnTo>
                  <a:pt x="253527" y="3072556"/>
                </a:lnTo>
                <a:cubicBezTo>
                  <a:pt x="254073" y="3074194"/>
                  <a:pt x="254755" y="3075286"/>
                  <a:pt x="255574" y="3075832"/>
                </a:cubicBezTo>
                <a:cubicBezTo>
                  <a:pt x="256394" y="3076378"/>
                  <a:pt x="257486" y="3076992"/>
                  <a:pt x="258851" y="3077675"/>
                </a:cubicBezTo>
                <a:cubicBezTo>
                  <a:pt x="260216" y="3078358"/>
                  <a:pt x="261172" y="3078972"/>
                  <a:pt x="261718" y="3079518"/>
                </a:cubicBezTo>
                <a:cubicBezTo>
                  <a:pt x="261718" y="3079791"/>
                  <a:pt x="261718" y="3079928"/>
                  <a:pt x="261718" y="3079928"/>
                </a:cubicBezTo>
                <a:cubicBezTo>
                  <a:pt x="261718" y="3079928"/>
                  <a:pt x="261718" y="3080064"/>
                  <a:pt x="261718" y="3080338"/>
                </a:cubicBezTo>
                <a:cubicBezTo>
                  <a:pt x="261718" y="3081157"/>
                  <a:pt x="263698" y="3082931"/>
                  <a:pt x="267657" y="3085662"/>
                </a:cubicBezTo>
                <a:cubicBezTo>
                  <a:pt x="271616" y="3088392"/>
                  <a:pt x="274278" y="3089758"/>
                  <a:pt x="275644" y="3089758"/>
                </a:cubicBezTo>
                <a:cubicBezTo>
                  <a:pt x="275917" y="3089758"/>
                  <a:pt x="276053" y="3089621"/>
                  <a:pt x="276053" y="3089348"/>
                </a:cubicBezTo>
                <a:cubicBezTo>
                  <a:pt x="276053" y="3089075"/>
                  <a:pt x="275985" y="3088870"/>
                  <a:pt x="275848" y="3088734"/>
                </a:cubicBezTo>
                <a:cubicBezTo>
                  <a:pt x="275712" y="3088597"/>
                  <a:pt x="275644" y="3088256"/>
                  <a:pt x="275644" y="3087710"/>
                </a:cubicBezTo>
                <a:cubicBezTo>
                  <a:pt x="276736" y="3087710"/>
                  <a:pt x="277487" y="3087915"/>
                  <a:pt x="277896" y="3088324"/>
                </a:cubicBezTo>
                <a:cubicBezTo>
                  <a:pt x="278306" y="3088734"/>
                  <a:pt x="278647" y="3089553"/>
                  <a:pt x="278920" y="3090782"/>
                </a:cubicBezTo>
                <a:cubicBezTo>
                  <a:pt x="279193" y="3092010"/>
                  <a:pt x="279466" y="3092761"/>
                  <a:pt x="279739" y="3093034"/>
                </a:cubicBezTo>
                <a:cubicBezTo>
                  <a:pt x="280832" y="3093307"/>
                  <a:pt x="281924" y="3093512"/>
                  <a:pt x="283016" y="3093649"/>
                </a:cubicBezTo>
                <a:cubicBezTo>
                  <a:pt x="284108" y="3093785"/>
                  <a:pt x="284927" y="3094127"/>
                  <a:pt x="285473" y="3094673"/>
                </a:cubicBezTo>
                <a:cubicBezTo>
                  <a:pt x="285200" y="3094673"/>
                  <a:pt x="285064" y="3094809"/>
                  <a:pt x="285064" y="3095082"/>
                </a:cubicBezTo>
                <a:cubicBezTo>
                  <a:pt x="285064" y="3095628"/>
                  <a:pt x="285337" y="3096174"/>
                  <a:pt x="285883" y="3096720"/>
                </a:cubicBezTo>
                <a:cubicBezTo>
                  <a:pt x="286429" y="3097267"/>
                  <a:pt x="286702" y="3097813"/>
                  <a:pt x="286702" y="3098359"/>
                </a:cubicBezTo>
                <a:cubicBezTo>
                  <a:pt x="286702" y="3099178"/>
                  <a:pt x="286293" y="3099792"/>
                  <a:pt x="285473" y="3100202"/>
                </a:cubicBezTo>
                <a:cubicBezTo>
                  <a:pt x="284654" y="3100611"/>
                  <a:pt x="284108" y="3100953"/>
                  <a:pt x="283835" y="3101226"/>
                </a:cubicBezTo>
                <a:cubicBezTo>
                  <a:pt x="283289" y="3102318"/>
                  <a:pt x="282675" y="3104025"/>
                  <a:pt x="281992" y="3106346"/>
                </a:cubicBezTo>
                <a:cubicBezTo>
                  <a:pt x="281309" y="3108666"/>
                  <a:pt x="280832" y="3110373"/>
                  <a:pt x="280559" y="3111465"/>
                </a:cubicBezTo>
                <a:cubicBezTo>
                  <a:pt x="280559" y="3112284"/>
                  <a:pt x="280763" y="3113308"/>
                  <a:pt x="281173" y="3114537"/>
                </a:cubicBezTo>
                <a:cubicBezTo>
                  <a:pt x="281582" y="3115766"/>
                  <a:pt x="281787" y="3116926"/>
                  <a:pt x="281787" y="3118018"/>
                </a:cubicBezTo>
                <a:cubicBezTo>
                  <a:pt x="281787" y="3119384"/>
                  <a:pt x="280763" y="3120954"/>
                  <a:pt x="278715" y="3122729"/>
                </a:cubicBezTo>
                <a:cubicBezTo>
                  <a:pt x="276668" y="3124503"/>
                  <a:pt x="275371" y="3125800"/>
                  <a:pt x="274824" y="3126619"/>
                </a:cubicBezTo>
                <a:cubicBezTo>
                  <a:pt x="274551" y="3127439"/>
                  <a:pt x="274278" y="3128326"/>
                  <a:pt x="274005" y="3129282"/>
                </a:cubicBezTo>
                <a:cubicBezTo>
                  <a:pt x="273732" y="3130237"/>
                  <a:pt x="273186" y="3131125"/>
                  <a:pt x="272367" y="3131944"/>
                </a:cubicBezTo>
                <a:cubicBezTo>
                  <a:pt x="272367" y="3132217"/>
                  <a:pt x="272231" y="3132354"/>
                  <a:pt x="271958" y="3132354"/>
                </a:cubicBezTo>
                <a:cubicBezTo>
                  <a:pt x="271684" y="3132354"/>
                  <a:pt x="271411" y="3132490"/>
                  <a:pt x="271138" y="3132763"/>
                </a:cubicBezTo>
                <a:cubicBezTo>
                  <a:pt x="270865" y="3134401"/>
                  <a:pt x="268954" y="3137405"/>
                  <a:pt x="265404" y="3141774"/>
                </a:cubicBezTo>
                <a:cubicBezTo>
                  <a:pt x="261855" y="3146143"/>
                  <a:pt x="259670" y="3148600"/>
                  <a:pt x="258851" y="3149146"/>
                </a:cubicBezTo>
                <a:cubicBezTo>
                  <a:pt x="258851" y="3148600"/>
                  <a:pt x="258578" y="3148327"/>
                  <a:pt x="258032" y="3148327"/>
                </a:cubicBezTo>
                <a:cubicBezTo>
                  <a:pt x="257759" y="3148327"/>
                  <a:pt x="257554" y="3148463"/>
                  <a:pt x="257418" y="3148737"/>
                </a:cubicBezTo>
                <a:cubicBezTo>
                  <a:pt x="257281" y="3149010"/>
                  <a:pt x="256940" y="3149146"/>
                  <a:pt x="256394" y="3149146"/>
                </a:cubicBezTo>
                <a:lnTo>
                  <a:pt x="255984" y="3148327"/>
                </a:lnTo>
                <a:lnTo>
                  <a:pt x="255574" y="3149965"/>
                </a:lnTo>
                <a:cubicBezTo>
                  <a:pt x="255028" y="3149692"/>
                  <a:pt x="254619" y="3149556"/>
                  <a:pt x="254346" y="3149556"/>
                </a:cubicBezTo>
                <a:cubicBezTo>
                  <a:pt x="253800" y="3149556"/>
                  <a:pt x="253458" y="3149760"/>
                  <a:pt x="253322" y="3150170"/>
                </a:cubicBezTo>
                <a:lnTo>
                  <a:pt x="253199" y="3150375"/>
                </a:lnTo>
                <a:lnTo>
                  <a:pt x="254346" y="3150375"/>
                </a:lnTo>
                <a:lnTo>
                  <a:pt x="253936" y="3151194"/>
                </a:lnTo>
                <a:lnTo>
                  <a:pt x="254346" y="3151194"/>
                </a:lnTo>
                <a:cubicBezTo>
                  <a:pt x="254346" y="3151194"/>
                  <a:pt x="254414" y="3151126"/>
                  <a:pt x="254551" y="3150989"/>
                </a:cubicBezTo>
                <a:cubicBezTo>
                  <a:pt x="254687" y="3150853"/>
                  <a:pt x="255028" y="3150785"/>
                  <a:pt x="255574" y="3150785"/>
                </a:cubicBezTo>
                <a:lnTo>
                  <a:pt x="256394" y="3150785"/>
                </a:lnTo>
                <a:cubicBezTo>
                  <a:pt x="256121" y="3151057"/>
                  <a:pt x="255574" y="3151467"/>
                  <a:pt x="254755" y="3152013"/>
                </a:cubicBezTo>
                <a:cubicBezTo>
                  <a:pt x="253936" y="3152559"/>
                  <a:pt x="253390" y="3153105"/>
                  <a:pt x="253117" y="3153651"/>
                </a:cubicBezTo>
                <a:cubicBezTo>
                  <a:pt x="252571" y="3153651"/>
                  <a:pt x="251615" y="3154061"/>
                  <a:pt x="250250" y="3154880"/>
                </a:cubicBezTo>
                <a:cubicBezTo>
                  <a:pt x="249158" y="3154880"/>
                  <a:pt x="248475" y="3155017"/>
                  <a:pt x="248202" y="3155290"/>
                </a:cubicBezTo>
                <a:lnTo>
                  <a:pt x="248202" y="3154880"/>
                </a:lnTo>
                <a:lnTo>
                  <a:pt x="247383" y="3154880"/>
                </a:lnTo>
                <a:cubicBezTo>
                  <a:pt x="246837" y="3154880"/>
                  <a:pt x="246564" y="3155017"/>
                  <a:pt x="246564" y="3155290"/>
                </a:cubicBezTo>
                <a:cubicBezTo>
                  <a:pt x="246564" y="3156109"/>
                  <a:pt x="249704" y="3158020"/>
                  <a:pt x="255984" y="3161024"/>
                </a:cubicBezTo>
                <a:cubicBezTo>
                  <a:pt x="256803" y="3161570"/>
                  <a:pt x="257895" y="3161979"/>
                  <a:pt x="259261" y="3162252"/>
                </a:cubicBezTo>
                <a:cubicBezTo>
                  <a:pt x="260626" y="3162526"/>
                  <a:pt x="261718" y="3163072"/>
                  <a:pt x="262537" y="3163891"/>
                </a:cubicBezTo>
                <a:lnTo>
                  <a:pt x="267452" y="3167577"/>
                </a:lnTo>
                <a:cubicBezTo>
                  <a:pt x="267998" y="3167850"/>
                  <a:pt x="268954" y="3168601"/>
                  <a:pt x="270319" y="3169830"/>
                </a:cubicBezTo>
                <a:cubicBezTo>
                  <a:pt x="271684" y="3171058"/>
                  <a:pt x="273050" y="3171673"/>
                  <a:pt x="274415" y="3171673"/>
                </a:cubicBezTo>
                <a:cubicBezTo>
                  <a:pt x="274415" y="3171946"/>
                  <a:pt x="274824" y="3172560"/>
                  <a:pt x="275644" y="3173516"/>
                </a:cubicBezTo>
                <a:cubicBezTo>
                  <a:pt x="276463" y="3174471"/>
                  <a:pt x="277145" y="3174949"/>
                  <a:pt x="277692" y="3174949"/>
                </a:cubicBezTo>
                <a:lnTo>
                  <a:pt x="282606" y="3179045"/>
                </a:lnTo>
                <a:cubicBezTo>
                  <a:pt x="284791" y="3180956"/>
                  <a:pt x="287112" y="3182868"/>
                  <a:pt x="289569" y="3184779"/>
                </a:cubicBezTo>
                <a:cubicBezTo>
                  <a:pt x="292027" y="3186690"/>
                  <a:pt x="294075" y="3189011"/>
                  <a:pt x="295713" y="3191742"/>
                </a:cubicBezTo>
                <a:cubicBezTo>
                  <a:pt x="296259" y="3192288"/>
                  <a:pt x="296669" y="3193176"/>
                  <a:pt x="296942" y="3194404"/>
                </a:cubicBezTo>
                <a:cubicBezTo>
                  <a:pt x="297215" y="3195633"/>
                  <a:pt x="297761" y="3196384"/>
                  <a:pt x="298580" y="3196657"/>
                </a:cubicBezTo>
                <a:lnTo>
                  <a:pt x="303495" y="3202801"/>
                </a:lnTo>
                <a:cubicBezTo>
                  <a:pt x="304041" y="3203073"/>
                  <a:pt x="304450" y="3203688"/>
                  <a:pt x="304724" y="3204643"/>
                </a:cubicBezTo>
                <a:cubicBezTo>
                  <a:pt x="304997" y="3205599"/>
                  <a:pt x="305133" y="3206350"/>
                  <a:pt x="305133" y="3206896"/>
                </a:cubicBezTo>
                <a:cubicBezTo>
                  <a:pt x="305406" y="3207442"/>
                  <a:pt x="305679" y="3207784"/>
                  <a:pt x="305952" y="3207920"/>
                </a:cubicBezTo>
                <a:cubicBezTo>
                  <a:pt x="306225" y="3208057"/>
                  <a:pt x="306362" y="3208671"/>
                  <a:pt x="306362" y="3209763"/>
                </a:cubicBezTo>
                <a:cubicBezTo>
                  <a:pt x="306362" y="3210036"/>
                  <a:pt x="306089" y="3210173"/>
                  <a:pt x="305543" y="3210173"/>
                </a:cubicBezTo>
                <a:cubicBezTo>
                  <a:pt x="305270" y="3210173"/>
                  <a:pt x="304860" y="3209968"/>
                  <a:pt x="304314" y="3209559"/>
                </a:cubicBezTo>
                <a:cubicBezTo>
                  <a:pt x="303768" y="3209149"/>
                  <a:pt x="303495" y="3208944"/>
                  <a:pt x="303495" y="3208944"/>
                </a:cubicBezTo>
                <a:lnTo>
                  <a:pt x="303085" y="3208944"/>
                </a:lnTo>
                <a:lnTo>
                  <a:pt x="302676" y="3208944"/>
                </a:lnTo>
                <a:lnTo>
                  <a:pt x="302266" y="3208944"/>
                </a:lnTo>
                <a:lnTo>
                  <a:pt x="301037" y="3208944"/>
                </a:lnTo>
                <a:lnTo>
                  <a:pt x="300628" y="3208944"/>
                </a:lnTo>
                <a:lnTo>
                  <a:pt x="300628" y="3210173"/>
                </a:lnTo>
                <a:lnTo>
                  <a:pt x="300628" y="3210582"/>
                </a:lnTo>
                <a:cubicBezTo>
                  <a:pt x="299809" y="3210856"/>
                  <a:pt x="299399" y="3211538"/>
                  <a:pt x="299399" y="3212630"/>
                </a:cubicBezTo>
                <a:cubicBezTo>
                  <a:pt x="299672" y="3212630"/>
                  <a:pt x="299809" y="3213313"/>
                  <a:pt x="299809" y="3214678"/>
                </a:cubicBezTo>
                <a:lnTo>
                  <a:pt x="299809" y="3215907"/>
                </a:lnTo>
                <a:cubicBezTo>
                  <a:pt x="299809" y="3216999"/>
                  <a:pt x="300218" y="3218364"/>
                  <a:pt x="301037" y="3220003"/>
                </a:cubicBezTo>
                <a:cubicBezTo>
                  <a:pt x="301856" y="3221641"/>
                  <a:pt x="302266" y="3223006"/>
                  <a:pt x="302266" y="3224098"/>
                </a:cubicBezTo>
                <a:cubicBezTo>
                  <a:pt x="302266" y="3224098"/>
                  <a:pt x="302061" y="3224235"/>
                  <a:pt x="301652" y="3224508"/>
                </a:cubicBezTo>
                <a:cubicBezTo>
                  <a:pt x="301242" y="3224781"/>
                  <a:pt x="301037" y="3225054"/>
                  <a:pt x="301037" y="3225327"/>
                </a:cubicBezTo>
                <a:lnTo>
                  <a:pt x="301037" y="3227375"/>
                </a:lnTo>
                <a:cubicBezTo>
                  <a:pt x="300764" y="3227648"/>
                  <a:pt x="300286" y="3228126"/>
                  <a:pt x="299604" y="3228809"/>
                </a:cubicBezTo>
                <a:cubicBezTo>
                  <a:pt x="298921" y="3229491"/>
                  <a:pt x="298170" y="3229832"/>
                  <a:pt x="297351" y="3229832"/>
                </a:cubicBezTo>
                <a:cubicBezTo>
                  <a:pt x="297078" y="3229832"/>
                  <a:pt x="296942" y="3229696"/>
                  <a:pt x="296942" y="3229423"/>
                </a:cubicBezTo>
                <a:cubicBezTo>
                  <a:pt x="296942" y="3229150"/>
                  <a:pt x="296669" y="3229013"/>
                  <a:pt x="296122" y="3229013"/>
                </a:cubicBezTo>
                <a:cubicBezTo>
                  <a:pt x="296122" y="3229013"/>
                  <a:pt x="296054" y="3229081"/>
                  <a:pt x="295918" y="3229218"/>
                </a:cubicBezTo>
                <a:cubicBezTo>
                  <a:pt x="295781" y="3229354"/>
                  <a:pt x="295713" y="3229559"/>
                  <a:pt x="295713" y="3229832"/>
                </a:cubicBezTo>
                <a:cubicBezTo>
                  <a:pt x="295713" y="3229559"/>
                  <a:pt x="295576" y="3229423"/>
                  <a:pt x="295303" y="3229423"/>
                </a:cubicBezTo>
                <a:cubicBezTo>
                  <a:pt x="295030" y="3229423"/>
                  <a:pt x="294894" y="3229423"/>
                  <a:pt x="294894" y="3229423"/>
                </a:cubicBezTo>
                <a:cubicBezTo>
                  <a:pt x="293801" y="3229150"/>
                  <a:pt x="292709" y="3228604"/>
                  <a:pt x="291617" y="3227784"/>
                </a:cubicBezTo>
                <a:cubicBezTo>
                  <a:pt x="290525" y="3226965"/>
                  <a:pt x="289842" y="3226556"/>
                  <a:pt x="289569" y="3226556"/>
                </a:cubicBezTo>
                <a:cubicBezTo>
                  <a:pt x="288750" y="3226556"/>
                  <a:pt x="288067" y="3227443"/>
                  <a:pt x="287521" y="3229218"/>
                </a:cubicBezTo>
                <a:cubicBezTo>
                  <a:pt x="286975" y="3230993"/>
                  <a:pt x="286702" y="3231880"/>
                  <a:pt x="286702" y="3231880"/>
                </a:cubicBezTo>
                <a:lnTo>
                  <a:pt x="285883" y="3232290"/>
                </a:lnTo>
                <a:cubicBezTo>
                  <a:pt x="285337" y="3232563"/>
                  <a:pt x="285064" y="3232904"/>
                  <a:pt x="285064" y="3233314"/>
                </a:cubicBezTo>
                <a:cubicBezTo>
                  <a:pt x="285064" y="3233723"/>
                  <a:pt x="284927" y="3233928"/>
                  <a:pt x="284654" y="3233928"/>
                </a:cubicBezTo>
                <a:lnTo>
                  <a:pt x="284245" y="3233928"/>
                </a:lnTo>
                <a:lnTo>
                  <a:pt x="283835" y="3233519"/>
                </a:lnTo>
                <a:lnTo>
                  <a:pt x="283016" y="3233519"/>
                </a:lnTo>
                <a:cubicBezTo>
                  <a:pt x="283016" y="3234611"/>
                  <a:pt x="282880" y="3235157"/>
                  <a:pt x="282606" y="3235157"/>
                </a:cubicBezTo>
                <a:cubicBezTo>
                  <a:pt x="282333" y="3235157"/>
                  <a:pt x="281787" y="3234611"/>
                  <a:pt x="280968" y="3233519"/>
                </a:cubicBezTo>
                <a:lnTo>
                  <a:pt x="279739" y="3233519"/>
                </a:lnTo>
                <a:cubicBezTo>
                  <a:pt x="279193" y="3233519"/>
                  <a:pt x="278579" y="3232904"/>
                  <a:pt x="277896" y="3231675"/>
                </a:cubicBezTo>
                <a:cubicBezTo>
                  <a:pt x="277214" y="3230447"/>
                  <a:pt x="276599" y="3229423"/>
                  <a:pt x="276053" y="3228604"/>
                </a:cubicBezTo>
                <a:cubicBezTo>
                  <a:pt x="275780" y="3228058"/>
                  <a:pt x="275302" y="3227307"/>
                  <a:pt x="274620" y="3226351"/>
                </a:cubicBezTo>
                <a:cubicBezTo>
                  <a:pt x="273937" y="3225395"/>
                  <a:pt x="273186" y="3224645"/>
                  <a:pt x="272367" y="3224098"/>
                </a:cubicBezTo>
                <a:lnTo>
                  <a:pt x="269910" y="3222050"/>
                </a:lnTo>
                <a:cubicBezTo>
                  <a:pt x="269637" y="3221777"/>
                  <a:pt x="269295" y="3221300"/>
                  <a:pt x="268886" y="3220617"/>
                </a:cubicBezTo>
                <a:cubicBezTo>
                  <a:pt x="268476" y="3219934"/>
                  <a:pt x="267998" y="3219456"/>
                  <a:pt x="267452" y="3219184"/>
                </a:cubicBezTo>
                <a:cubicBezTo>
                  <a:pt x="261991" y="3214815"/>
                  <a:pt x="258578" y="3210992"/>
                  <a:pt x="257213" y="3207715"/>
                </a:cubicBezTo>
                <a:lnTo>
                  <a:pt x="253527" y="3204848"/>
                </a:lnTo>
                <a:cubicBezTo>
                  <a:pt x="253527" y="3204302"/>
                  <a:pt x="252298" y="3203073"/>
                  <a:pt x="249840" y="3201162"/>
                </a:cubicBezTo>
                <a:cubicBezTo>
                  <a:pt x="247383" y="3199251"/>
                  <a:pt x="246154" y="3197885"/>
                  <a:pt x="246154" y="3197066"/>
                </a:cubicBezTo>
                <a:cubicBezTo>
                  <a:pt x="242878" y="3194063"/>
                  <a:pt x="235642" y="3187783"/>
                  <a:pt x="224447" y="3178226"/>
                </a:cubicBezTo>
                <a:lnTo>
                  <a:pt x="224447" y="3180274"/>
                </a:lnTo>
                <a:lnTo>
                  <a:pt x="224856" y="3185598"/>
                </a:lnTo>
                <a:cubicBezTo>
                  <a:pt x="224856" y="3188602"/>
                  <a:pt x="224583" y="3191469"/>
                  <a:pt x="224037" y="3194199"/>
                </a:cubicBezTo>
                <a:cubicBezTo>
                  <a:pt x="223764" y="3194473"/>
                  <a:pt x="222945" y="3198022"/>
                  <a:pt x="221580" y="3204848"/>
                </a:cubicBezTo>
                <a:cubicBezTo>
                  <a:pt x="221307" y="3205121"/>
                  <a:pt x="221034" y="3205667"/>
                  <a:pt x="220761" y="3206487"/>
                </a:cubicBezTo>
                <a:cubicBezTo>
                  <a:pt x="220488" y="3207306"/>
                  <a:pt x="220215" y="3208125"/>
                  <a:pt x="219941" y="3208944"/>
                </a:cubicBezTo>
                <a:cubicBezTo>
                  <a:pt x="218303" y="3220139"/>
                  <a:pt x="213115" y="3231471"/>
                  <a:pt x="204378" y="3242939"/>
                </a:cubicBezTo>
                <a:cubicBezTo>
                  <a:pt x="203832" y="3243485"/>
                  <a:pt x="203285" y="3244441"/>
                  <a:pt x="202739" y="3245806"/>
                </a:cubicBezTo>
                <a:cubicBezTo>
                  <a:pt x="202193" y="3247171"/>
                  <a:pt x="201511" y="3248263"/>
                  <a:pt x="200691" y="3249082"/>
                </a:cubicBezTo>
                <a:cubicBezTo>
                  <a:pt x="199872" y="3249901"/>
                  <a:pt x="197893" y="3252154"/>
                  <a:pt x="194753" y="3255840"/>
                </a:cubicBezTo>
                <a:cubicBezTo>
                  <a:pt x="191613" y="3259527"/>
                  <a:pt x="188609" y="3262735"/>
                  <a:pt x="185742" y="3265465"/>
                </a:cubicBezTo>
                <a:cubicBezTo>
                  <a:pt x="182875" y="3268196"/>
                  <a:pt x="179940" y="3270653"/>
                  <a:pt x="176936" y="3272838"/>
                </a:cubicBezTo>
                <a:lnTo>
                  <a:pt x="171612" y="3276114"/>
                </a:lnTo>
                <a:cubicBezTo>
                  <a:pt x="169154" y="3277753"/>
                  <a:pt x="167379" y="3278981"/>
                  <a:pt x="166287" y="3279800"/>
                </a:cubicBezTo>
                <a:cubicBezTo>
                  <a:pt x="165468" y="3279800"/>
                  <a:pt x="164444" y="3280210"/>
                  <a:pt x="163215" y="3281029"/>
                </a:cubicBezTo>
                <a:cubicBezTo>
                  <a:pt x="161987" y="3281848"/>
                  <a:pt x="161236" y="3282394"/>
                  <a:pt x="160963" y="3282667"/>
                </a:cubicBezTo>
                <a:lnTo>
                  <a:pt x="158505" y="3282667"/>
                </a:lnTo>
                <a:cubicBezTo>
                  <a:pt x="159051" y="3282122"/>
                  <a:pt x="159324" y="3281575"/>
                  <a:pt x="159324" y="3281029"/>
                </a:cubicBezTo>
                <a:cubicBezTo>
                  <a:pt x="159324" y="3280483"/>
                  <a:pt x="159324" y="3280074"/>
                  <a:pt x="159324" y="3279800"/>
                </a:cubicBezTo>
                <a:lnTo>
                  <a:pt x="156457" y="3279800"/>
                </a:lnTo>
                <a:lnTo>
                  <a:pt x="156457" y="3279391"/>
                </a:lnTo>
                <a:lnTo>
                  <a:pt x="156867" y="3279391"/>
                </a:lnTo>
                <a:cubicBezTo>
                  <a:pt x="156867" y="3279118"/>
                  <a:pt x="156594" y="3278845"/>
                  <a:pt x="156048" y="3278572"/>
                </a:cubicBezTo>
                <a:cubicBezTo>
                  <a:pt x="155775" y="3278572"/>
                  <a:pt x="155433" y="3278435"/>
                  <a:pt x="155024" y="3278162"/>
                </a:cubicBezTo>
                <a:cubicBezTo>
                  <a:pt x="154614" y="3277889"/>
                  <a:pt x="154409" y="3277753"/>
                  <a:pt x="154409" y="3277753"/>
                </a:cubicBezTo>
                <a:cubicBezTo>
                  <a:pt x="154136" y="3277480"/>
                  <a:pt x="153863" y="3277207"/>
                  <a:pt x="153590" y="3276933"/>
                </a:cubicBezTo>
                <a:cubicBezTo>
                  <a:pt x="153317" y="3276661"/>
                  <a:pt x="153181" y="3276524"/>
                  <a:pt x="153181" y="3276524"/>
                </a:cubicBezTo>
                <a:lnTo>
                  <a:pt x="153181" y="3276114"/>
                </a:lnTo>
                <a:cubicBezTo>
                  <a:pt x="153727" y="3276114"/>
                  <a:pt x="154068" y="3276183"/>
                  <a:pt x="154205" y="3276319"/>
                </a:cubicBezTo>
                <a:cubicBezTo>
                  <a:pt x="154341" y="3276456"/>
                  <a:pt x="154819" y="3276524"/>
                  <a:pt x="155638" y="3276524"/>
                </a:cubicBezTo>
                <a:lnTo>
                  <a:pt x="156048" y="3276524"/>
                </a:lnTo>
                <a:lnTo>
                  <a:pt x="156048" y="3274886"/>
                </a:lnTo>
                <a:lnTo>
                  <a:pt x="155638" y="3274476"/>
                </a:lnTo>
                <a:lnTo>
                  <a:pt x="155638" y="3274886"/>
                </a:lnTo>
                <a:cubicBezTo>
                  <a:pt x="155638" y="3274612"/>
                  <a:pt x="155433" y="3274408"/>
                  <a:pt x="155024" y="3274271"/>
                </a:cubicBezTo>
                <a:cubicBezTo>
                  <a:pt x="154614" y="3274135"/>
                  <a:pt x="154273" y="3274067"/>
                  <a:pt x="154000" y="3274067"/>
                </a:cubicBezTo>
                <a:lnTo>
                  <a:pt x="154000" y="3273657"/>
                </a:lnTo>
                <a:cubicBezTo>
                  <a:pt x="155365" y="3273657"/>
                  <a:pt x="156048" y="3273247"/>
                  <a:pt x="156048" y="3272428"/>
                </a:cubicBezTo>
                <a:lnTo>
                  <a:pt x="156048" y="3272019"/>
                </a:lnTo>
                <a:cubicBezTo>
                  <a:pt x="154956" y="3271745"/>
                  <a:pt x="153317" y="3271404"/>
                  <a:pt x="151133" y="3270995"/>
                </a:cubicBezTo>
                <a:cubicBezTo>
                  <a:pt x="148948" y="3270585"/>
                  <a:pt x="147583" y="3269834"/>
                  <a:pt x="147037" y="3268742"/>
                </a:cubicBezTo>
                <a:lnTo>
                  <a:pt x="147856" y="3268742"/>
                </a:lnTo>
                <a:lnTo>
                  <a:pt x="149085" y="3269152"/>
                </a:lnTo>
                <a:lnTo>
                  <a:pt x="149495" y="3269152"/>
                </a:lnTo>
                <a:lnTo>
                  <a:pt x="150723" y="3269561"/>
                </a:lnTo>
                <a:cubicBezTo>
                  <a:pt x="151816" y="3269561"/>
                  <a:pt x="152362" y="3269288"/>
                  <a:pt x="152362" y="3268742"/>
                </a:cubicBezTo>
                <a:lnTo>
                  <a:pt x="151542" y="3267923"/>
                </a:lnTo>
                <a:lnTo>
                  <a:pt x="151542" y="3267513"/>
                </a:lnTo>
                <a:lnTo>
                  <a:pt x="152362" y="3267513"/>
                </a:lnTo>
                <a:lnTo>
                  <a:pt x="152771" y="3267513"/>
                </a:lnTo>
                <a:cubicBezTo>
                  <a:pt x="151952" y="3267240"/>
                  <a:pt x="151338" y="3266762"/>
                  <a:pt x="150928" y="3266080"/>
                </a:cubicBezTo>
                <a:cubicBezTo>
                  <a:pt x="150518" y="3265397"/>
                  <a:pt x="150314" y="3264783"/>
                  <a:pt x="150314" y="3264237"/>
                </a:cubicBezTo>
                <a:cubicBezTo>
                  <a:pt x="151679" y="3264237"/>
                  <a:pt x="152362" y="3263964"/>
                  <a:pt x="152362" y="3263417"/>
                </a:cubicBezTo>
                <a:lnTo>
                  <a:pt x="152362" y="3263008"/>
                </a:lnTo>
                <a:cubicBezTo>
                  <a:pt x="150450" y="3260278"/>
                  <a:pt x="148948" y="3258503"/>
                  <a:pt x="147856" y="3257683"/>
                </a:cubicBezTo>
                <a:lnTo>
                  <a:pt x="147856" y="3257274"/>
                </a:lnTo>
                <a:cubicBezTo>
                  <a:pt x="147856" y="3256728"/>
                  <a:pt x="146969" y="3255840"/>
                  <a:pt x="145194" y="3254612"/>
                </a:cubicBezTo>
                <a:cubicBezTo>
                  <a:pt x="143419" y="3253383"/>
                  <a:pt x="142395" y="3252359"/>
                  <a:pt x="142122" y="3251540"/>
                </a:cubicBezTo>
                <a:lnTo>
                  <a:pt x="144170" y="3251540"/>
                </a:lnTo>
                <a:cubicBezTo>
                  <a:pt x="144170" y="3251267"/>
                  <a:pt x="142532" y="3249560"/>
                  <a:pt x="139255" y="3246420"/>
                </a:cubicBezTo>
                <a:cubicBezTo>
                  <a:pt x="135979" y="3243280"/>
                  <a:pt x="134067" y="3241847"/>
                  <a:pt x="133521" y="3242120"/>
                </a:cubicBezTo>
                <a:cubicBezTo>
                  <a:pt x="132702" y="3241028"/>
                  <a:pt x="131610" y="3240072"/>
                  <a:pt x="130245" y="3239253"/>
                </a:cubicBezTo>
                <a:cubicBezTo>
                  <a:pt x="128879" y="3238434"/>
                  <a:pt x="127924" y="3237751"/>
                  <a:pt x="127377" y="3237205"/>
                </a:cubicBezTo>
                <a:cubicBezTo>
                  <a:pt x="126831" y="3237205"/>
                  <a:pt x="126285" y="3237478"/>
                  <a:pt x="125739" y="3238024"/>
                </a:cubicBezTo>
                <a:cubicBezTo>
                  <a:pt x="125193" y="3238570"/>
                  <a:pt x="124784" y="3238843"/>
                  <a:pt x="124510" y="3238843"/>
                </a:cubicBezTo>
                <a:lnTo>
                  <a:pt x="124101" y="3238843"/>
                </a:lnTo>
                <a:lnTo>
                  <a:pt x="123691" y="3238843"/>
                </a:lnTo>
                <a:cubicBezTo>
                  <a:pt x="123145" y="3238843"/>
                  <a:pt x="122872" y="3238979"/>
                  <a:pt x="122872" y="3239253"/>
                </a:cubicBezTo>
                <a:cubicBezTo>
                  <a:pt x="122599" y="3238979"/>
                  <a:pt x="122394" y="3238775"/>
                  <a:pt x="122258" y="3238638"/>
                </a:cubicBezTo>
                <a:cubicBezTo>
                  <a:pt x="122121" y="3238502"/>
                  <a:pt x="122053" y="3238434"/>
                  <a:pt x="122053" y="3238434"/>
                </a:cubicBezTo>
                <a:cubicBezTo>
                  <a:pt x="121507" y="3238434"/>
                  <a:pt x="120483" y="3239116"/>
                  <a:pt x="118981" y="3240481"/>
                </a:cubicBezTo>
                <a:cubicBezTo>
                  <a:pt x="117479" y="3241847"/>
                  <a:pt x="116182" y="3242529"/>
                  <a:pt x="115090" y="3242529"/>
                </a:cubicBezTo>
                <a:lnTo>
                  <a:pt x="114681" y="3242529"/>
                </a:lnTo>
                <a:cubicBezTo>
                  <a:pt x="115227" y="3241983"/>
                  <a:pt x="115978" y="3241369"/>
                  <a:pt x="116933" y="3240686"/>
                </a:cubicBezTo>
                <a:cubicBezTo>
                  <a:pt x="117889" y="3240003"/>
                  <a:pt x="118367" y="3239389"/>
                  <a:pt x="118367" y="3238843"/>
                </a:cubicBezTo>
                <a:cubicBezTo>
                  <a:pt x="117548" y="3238843"/>
                  <a:pt x="116660" y="3239116"/>
                  <a:pt x="115705" y="3239662"/>
                </a:cubicBezTo>
                <a:cubicBezTo>
                  <a:pt x="114749" y="3240208"/>
                  <a:pt x="114135" y="3240618"/>
                  <a:pt x="113862" y="3240891"/>
                </a:cubicBezTo>
                <a:lnTo>
                  <a:pt x="113452" y="3240891"/>
                </a:lnTo>
                <a:cubicBezTo>
                  <a:pt x="113179" y="3240891"/>
                  <a:pt x="111814" y="3241710"/>
                  <a:pt x="109356" y="3243348"/>
                </a:cubicBezTo>
                <a:lnTo>
                  <a:pt x="108537" y="3243348"/>
                </a:lnTo>
                <a:cubicBezTo>
                  <a:pt x="107991" y="3243622"/>
                  <a:pt x="107308" y="3243826"/>
                  <a:pt x="106489" y="3243963"/>
                </a:cubicBezTo>
                <a:cubicBezTo>
                  <a:pt x="105670" y="3244099"/>
                  <a:pt x="104987" y="3244167"/>
                  <a:pt x="104441" y="3244167"/>
                </a:cubicBezTo>
                <a:cubicBezTo>
                  <a:pt x="103622" y="3244987"/>
                  <a:pt x="102462" y="3246079"/>
                  <a:pt x="100960" y="3247444"/>
                </a:cubicBezTo>
                <a:cubicBezTo>
                  <a:pt x="99458" y="3248809"/>
                  <a:pt x="97888" y="3249492"/>
                  <a:pt x="96250" y="3249492"/>
                </a:cubicBezTo>
                <a:lnTo>
                  <a:pt x="95431" y="3249082"/>
                </a:lnTo>
                <a:lnTo>
                  <a:pt x="93383" y="3250004"/>
                </a:lnTo>
                <a:lnTo>
                  <a:pt x="93383" y="3250311"/>
                </a:lnTo>
                <a:lnTo>
                  <a:pt x="92973" y="3250311"/>
                </a:lnTo>
                <a:lnTo>
                  <a:pt x="93196" y="3250088"/>
                </a:lnTo>
                <a:lnTo>
                  <a:pt x="91335" y="3250925"/>
                </a:lnTo>
                <a:cubicBezTo>
                  <a:pt x="89970" y="3252154"/>
                  <a:pt x="88877" y="3252769"/>
                  <a:pt x="88058" y="3252769"/>
                </a:cubicBezTo>
                <a:cubicBezTo>
                  <a:pt x="86420" y="3253042"/>
                  <a:pt x="84509" y="3254134"/>
                  <a:pt x="82324" y="3256045"/>
                </a:cubicBezTo>
                <a:cubicBezTo>
                  <a:pt x="80140" y="3257956"/>
                  <a:pt x="78775" y="3258912"/>
                  <a:pt x="78229" y="3258912"/>
                </a:cubicBezTo>
                <a:cubicBezTo>
                  <a:pt x="77955" y="3258912"/>
                  <a:pt x="77955" y="3258503"/>
                  <a:pt x="78229" y="3257683"/>
                </a:cubicBezTo>
                <a:lnTo>
                  <a:pt x="75771" y="3257683"/>
                </a:lnTo>
                <a:cubicBezTo>
                  <a:pt x="75225" y="3257683"/>
                  <a:pt x="74201" y="3258434"/>
                  <a:pt x="72699" y="3259936"/>
                </a:cubicBezTo>
                <a:cubicBezTo>
                  <a:pt x="71198" y="3261438"/>
                  <a:pt x="69900" y="3262189"/>
                  <a:pt x="68808" y="3262189"/>
                </a:cubicBezTo>
                <a:lnTo>
                  <a:pt x="68399" y="3262189"/>
                </a:lnTo>
                <a:cubicBezTo>
                  <a:pt x="68399" y="3261916"/>
                  <a:pt x="68126" y="3261711"/>
                  <a:pt x="67580" y="3261575"/>
                </a:cubicBezTo>
                <a:cubicBezTo>
                  <a:pt x="67033" y="3261438"/>
                  <a:pt x="66487" y="3261233"/>
                  <a:pt x="65941" y="3260960"/>
                </a:cubicBezTo>
                <a:cubicBezTo>
                  <a:pt x="66487" y="3260687"/>
                  <a:pt x="66760" y="3260482"/>
                  <a:pt x="66760" y="3260346"/>
                </a:cubicBezTo>
                <a:cubicBezTo>
                  <a:pt x="66760" y="3260209"/>
                  <a:pt x="66897" y="3260141"/>
                  <a:pt x="67170" y="3260141"/>
                </a:cubicBezTo>
                <a:lnTo>
                  <a:pt x="67170" y="3258912"/>
                </a:lnTo>
                <a:cubicBezTo>
                  <a:pt x="67170" y="3258639"/>
                  <a:pt x="66965" y="3258503"/>
                  <a:pt x="66556" y="3258503"/>
                </a:cubicBezTo>
                <a:cubicBezTo>
                  <a:pt x="66146" y="3258503"/>
                  <a:pt x="65805" y="3258503"/>
                  <a:pt x="65532" y="3258503"/>
                </a:cubicBezTo>
                <a:cubicBezTo>
                  <a:pt x="66351" y="3257683"/>
                  <a:pt x="67375" y="3256728"/>
                  <a:pt x="68603" y="3255636"/>
                </a:cubicBezTo>
                <a:cubicBezTo>
                  <a:pt x="69832" y="3254543"/>
                  <a:pt x="70856" y="3253724"/>
                  <a:pt x="71675" y="3253178"/>
                </a:cubicBezTo>
                <a:cubicBezTo>
                  <a:pt x="73860" y="3250994"/>
                  <a:pt x="77682" y="3246215"/>
                  <a:pt x="83143" y="3238843"/>
                </a:cubicBezTo>
                <a:cubicBezTo>
                  <a:pt x="86693" y="3234747"/>
                  <a:pt x="90516" y="3230515"/>
                  <a:pt x="94612" y="3226146"/>
                </a:cubicBezTo>
                <a:cubicBezTo>
                  <a:pt x="103895" y="3216317"/>
                  <a:pt x="108537" y="3211128"/>
                  <a:pt x="108537" y="3210582"/>
                </a:cubicBezTo>
                <a:cubicBezTo>
                  <a:pt x="108264" y="3209490"/>
                  <a:pt x="107786" y="3207852"/>
                  <a:pt x="107104" y="3205667"/>
                </a:cubicBezTo>
                <a:cubicBezTo>
                  <a:pt x="106421" y="3203483"/>
                  <a:pt x="105807" y="3202391"/>
                  <a:pt x="105260" y="3202391"/>
                </a:cubicBezTo>
                <a:cubicBezTo>
                  <a:pt x="104441" y="3202391"/>
                  <a:pt x="103144" y="3203073"/>
                  <a:pt x="101370" y="3204439"/>
                </a:cubicBezTo>
                <a:cubicBezTo>
                  <a:pt x="99595" y="3205804"/>
                  <a:pt x="98298" y="3206487"/>
                  <a:pt x="97479" y="3206487"/>
                </a:cubicBezTo>
                <a:cubicBezTo>
                  <a:pt x="97205" y="3206487"/>
                  <a:pt x="97069" y="3206282"/>
                  <a:pt x="97069" y="3205872"/>
                </a:cubicBezTo>
                <a:cubicBezTo>
                  <a:pt x="97069" y="3205463"/>
                  <a:pt x="96932" y="3205258"/>
                  <a:pt x="96659" y="3205258"/>
                </a:cubicBezTo>
                <a:lnTo>
                  <a:pt x="96659" y="3204029"/>
                </a:lnTo>
                <a:cubicBezTo>
                  <a:pt x="96386" y="3204029"/>
                  <a:pt x="96113" y="3203961"/>
                  <a:pt x="95840" y="3203824"/>
                </a:cubicBezTo>
                <a:cubicBezTo>
                  <a:pt x="95567" y="3203688"/>
                  <a:pt x="95021" y="3203620"/>
                  <a:pt x="94202" y="3203620"/>
                </a:cubicBezTo>
                <a:cubicBezTo>
                  <a:pt x="93656" y="3203620"/>
                  <a:pt x="93110" y="3203824"/>
                  <a:pt x="92564" y="3204234"/>
                </a:cubicBezTo>
                <a:cubicBezTo>
                  <a:pt x="92018" y="3204643"/>
                  <a:pt x="91335" y="3204848"/>
                  <a:pt x="90516" y="3204848"/>
                </a:cubicBezTo>
                <a:cubicBezTo>
                  <a:pt x="90516" y="3204848"/>
                  <a:pt x="90311" y="3204848"/>
                  <a:pt x="89901" y="3204848"/>
                </a:cubicBezTo>
                <a:cubicBezTo>
                  <a:pt x="89492" y="3204848"/>
                  <a:pt x="89287" y="3204712"/>
                  <a:pt x="89287" y="3204439"/>
                </a:cubicBezTo>
                <a:cubicBezTo>
                  <a:pt x="89014" y="3204985"/>
                  <a:pt x="87990" y="3205599"/>
                  <a:pt x="86215" y="3206282"/>
                </a:cubicBezTo>
                <a:cubicBezTo>
                  <a:pt x="84440" y="3206965"/>
                  <a:pt x="83143" y="3207306"/>
                  <a:pt x="82324" y="3207306"/>
                </a:cubicBezTo>
                <a:lnTo>
                  <a:pt x="81096" y="3207306"/>
                </a:lnTo>
                <a:cubicBezTo>
                  <a:pt x="80549" y="3207306"/>
                  <a:pt x="80003" y="3207374"/>
                  <a:pt x="79457" y="3207510"/>
                </a:cubicBezTo>
                <a:cubicBezTo>
                  <a:pt x="78911" y="3207647"/>
                  <a:pt x="78502" y="3207715"/>
                  <a:pt x="78229" y="3207715"/>
                </a:cubicBezTo>
                <a:cubicBezTo>
                  <a:pt x="77682" y="3207715"/>
                  <a:pt x="77273" y="3207647"/>
                  <a:pt x="77000" y="3207510"/>
                </a:cubicBezTo>
                <a:cubicBezTo>
                  <a:pt x="76727" y="3207374"/>
                  <a:pt x="76590" y="3207033"/>
                  <a:pt x="76590" y="3206487"/>
                </a:cubicBezTo>
                <a:cubicBezTo>
                  <a:pt x="76590" y="3205394"/>
                  <a:pt x="76863" y="3204029"/>
                  <a:pt x="77409" y="3202391"/>
                </a:cubicBezTo>
                <a:cubicBezTo>
                  <a:pt x="77955" y="3200753"/>
                  <a:pt x="78229" y="3199387"/>
                  <a:pt x="78229" y="3198295"/>
                </a:cubicBezTo>
                <a:cubicBezTo>
                  <a:pt x="78229" y="3197749"/>
                  <a:pt x="78229" y="3197476"/>
                  <a:pt x="78229" y="3197476"/>
                </a:cubicBezTo>
                <a:lnTo>
                  <a:pt x="78229" y="3195838"/>
                </a:lnTo>
                <a:cubicBezTo>
                  <a:pt x="78229" y="3194745"/>
                  <a:pt x="78502" y="3193380"/>
                  <a:pt x="79048" y="3191742"/>
                </a:cubicBezTo>
                <a:cubicBezTo>
                  <a:pt x="79594" y="3190104"/>
                  <a:pt x="79867" y="3188738"/>
                  <a:pt x="79867" y="3187646"/>
                </a:cubicBezTo>
                <a:lnTo>
                  <a:pt x="79867" y="3186418"/>
                </a:lnTo>
                <a:lnTo>
                  <a:pt x="79457" y="3186008"/>
                </a:lnTo>
                <a:cubicBezTo>
                  <a:pt x="80003" y="3185462"/>
                  <a:pt x="80754" y="3184984"/>
                  <a:pt x="81710" y="3184574"/>
                </a:cubicBezTo>
                <a:cubicBezTo>
                  <a:pt x="82666" y="3184165"/>
                  <a:pt x="83280" y="3183687"/>
                  <a:pt x="83553" y="3183141"/>
                </a:cubicBezTo>
                <a:cubicBezTo>
                  <a:pt x="84099" y="3182595"/>
                  <a:pt x="84577" y="3182254"/>
                  <a:pt x="84986" y="3182117"/>
                </a:cubicBezTo>
                <a:cubicBezTo>
                  <a:pt x="85396" y="3181980"/>
                  <a:pt x="85601" y="3181776"/>
                  <a:pt x="85601" y="3181502"/>
                </a:cubicBezTo>
                <a:lnTo>
                  <a:pt x="90516" y="3176588"/>
                </a:lnTo>
                <a:lnTo>
                  <a:pt x="90925" y="3175768"/>
                </a:lnTo>
                <a:cubicBezTo>
                  <a:pt x="89287" y="3177134"/>
                  <a:pt x="87785" y="3177543"/>
                  <a:pt x="86420" y="3176997"/>
                </a:cubicBezTo>
                <a:cubicBezTo>
                  <a:pt x="86147" y="3177543"/>
                  <a:pt x="85601" y="3177816"/>
                  <a:pt x="84782" y="3177816"/>
                </a:cubicBezTo>
                <a:cubicBezTo>
                  <a:pt x="84782" y="3177270"/>
                  <a:pt x="84850" y="3176929"/>
                  <a:pt x="84986" y="3176793"/>
                </a:cubicBezTo>
                <a:cubicBezTo>
                  <a:pt x="85123" y="3176656"/>
                  <a:pt x="85191" y="3176451"/>
                  <a:pt x="85191" y="3176178"/>
                </a:cubicBezTo>
                <a:lnTo>
                  <a:pt x="84782" y="3175768"/>
                </a:lnTo>
                <a:cubicBezTo>
                  <a:pt x="84509" y="3175768"/>
                  <a:pt x="84099" y="3175973"/>
                  <a:pt x="83553" y="3176383"/>
                </a:cubicBezTo>
                <a:cubicBezTo>
                  <a:pt x="83007" y="3176793"/>
                  <a:pt x="82461" y="3176997"/>
                  <a:pt x="81915" y="3176997"/>
                </a:cubicBezTo>
                <a:cubicBezTo>
                  <a:pt x="79457" y="3176997"/>
                  <a:pt x="78092" y="3176451"/>
                  <a:pt x="77819" y="3175359"/>
                </a:cubicBezTo>
                <a:cubicBezTo>
                  <a:pt x="78092" y="3174540"/>
                  <a:pt x="78229" y="3173584"/>
                  <a:pt x="78229" y="3172492"/>
                </a:cubicBezTo>
                <a:cubicBezTo>
                  <a:pt x="78229" y="3172219"/>
                  <a:pt x="77955" y="3171263"/>
                  <a:pt x="77409" y="3169625"/>
                </a:cubicBezTo>
                <a:lnTo>
                  <a:pt x="75771" y="3165939"/>
                </a:lnTo>
                <a:cubicBezTo>
                  <a:pt x="77136" y="3162935"/>
                  <a:pt x="77819" y="3160341"/>
                  <a:pt x="77819" y="3158157"/>
                </a:cubicBezTo>
                <a:cubicBezTo>
                  <a:pt x="77819" y="3157611"/>
                  <a:pt x="77614" y="3156928"/>
                  <a:pt x="77205" y="3156109"/>
                </a:cubicBezTo>
                <a:cubicBezTo>
                  <a:pt x="76795" y="3155290"/>
                  <a:pt x="76590" y="3154607"/>
                  <a:pt x="76590" y="3154061"/>
                </a:cubicBezTo>
                <a:cubicBezTo>
                  <a:pt x="76590" y="3153788"/>
                  <a:pt x="76932" y="3153310"/>
                  <a:pt x="77614" y="3152627"/>
                </a:cubicBezTo>
                <a:cubicBezTo>
                  <a:pt x="78297" y="3151945"/>
                  <a:pt x="78911" y="3151467"/>
                  <a:pt x="79457" y="3151194"/>
                </a:cubicBezTo>
                <a:lnTo>
                  <a:pt x="79867" y="3149556"/>
                </a:lnTo>
                <a:lnTo>
                  <a:pt x="79867" y="3149146"/>
                </a:lnTo>
                <a:cubicBezTo>
                  <a:pt x="79867" y="3148600"/>
                  <a:pt x="79730" y="3148190"/>
                  <a:pt x="79457" y="3147917"/>
                </a:cubicBezTo>
                <a:cubicBezTo>
                  <a:pt x="79184" y="3147644"/>
                  <a:pt x="79048" y="3147235"/>
                  <a:pt x="79048" y="3146689"/>
                </a:cubicBezTo>
                <a:cubicBezTo>
                  <a:pt x="79048" y="3146143"/>
                  <a:pt x="79525" y="3145665"/>
                  <a:pt x="80481" y="3145255"/>
                </a:cubicBezTo>
                <a:cubicBezTo>
                  <a:pt x="81437" y="3144846"/>
                  <a:pt x="81915" y="3144504"/>
                  <a:pt x="81915" y="3144231"/>
                </a:cubicBezTo>
                <a:lnTo>
                  <a:pt x="83143" y="3145460"/>
                </a:lnTo>
                <a:cubicBezTo>
                  <a:pt x="83143" y="3144368"/>
                  <a:pt x="84236" y="3143685"/>
                  <a:pt x="86420" y="3143412"/>
                </a:cubicBezTo>
                <a:lnTo>
                  <a:pt x="86619" y="3140036"/>
                </a:lnTo>
                <a:lnTo>
                  <a:pt x="86420" y="3140135"/>
                </a:lnTo>
                <a:cubicBezTo>
                  <a:pt x="86420" y="3140135"/>
                  <a:pt x="86420" y="3140067"/>
                  <a:pt x="86420" y="3139931"/>
                </a:cubicBezTo>
                <a:cubicBezTo>
                  <a:pt x="86420" y="3139794"/>
                  <a:pt x="86420" y="3139726"/>
                  <a:pt x="86420" y="3139726"/>
                </a:cubicBezTo>
                <a:lnTo>
                  <a:pt x="86631" y="3139831"/>
                </a:lnTo>
                <a:lnTo>
                  <a:pt x="86830" y="3136449"/>
                </a:lnTo>
                <a:cubicBezTo>
                  <a:pt x="86830" y="3135630"/>
                  <a:pt x="87785" y="3135221"/>
                  <a:pt x="89697" y="3135221"/>
                </a:cubicBezTo>
                <a:lnTo>
                  <a:pt x="91744" y="3136449"/>
                </a:lnTo>
                <a:cubicBezTo>
                  <a:pt x="92018" y="3136176"/>
                  <a:pt x="92291" y="3135903"/>
                  <a:pt x="92564" y="3135630"/>
                </a:cubicBezTo>
                <a:lnTo>
                  <a:pt x="92564" y="3135221"/>
                </a:lnTo>
                <a:cubicBezTo>
                  <a:pt x="92837" y="3135221"/>
                  <a:pt x="93110" y="3135357"/>
                  <a:pt x="93383" y="3135630"/>
                </a:cubicBezTo>
                <a:cubicBezTo>
                  <a:pt x="93656" y="3135903"/>
                  <a:pt x="93929" y="3136040"/>
                  <a:pt x="94202" y="3136040"/>
                </a:cubicBezTo>
                <a:lnTo>
                  <a:pt x="95840" y="3136040"/>
                </a:lnTo>
                <a:lnTo>
                  <a:pt x="97069" y="3136040"/>
                </a:lnTo>
                <a:cubicBezTo>
                  <a:pt x="98161" y="3136040"/>
                  <a:pt x="102735" y="3132558"/>
                  <a:pt x="110790" y="3125596"/>
                </a:cubicBezTo>
                <a:cubicBezTo>
                  <a:pt x="118845" y="3118633"/>
                  <a:pt x="123418" y="3114878"/>
                  <a:pt x="124510" y="3114332"/>
                </a:cubicBezTo>
                <a:cubicBezTo>
                  <a:pt x="125603" y="3113240"/>
                  <a:pt x="127036" y="3111875"/>
                  <a:pt x="128811" y="3110236"/>
                </a:cubicBezTo>
                <a:cubicBezTo>
                  <a:pt x="130586" y="3108598"/>
                  <a:pt x="132019" y="3107369"/>
                  <a:pt x="133112" y="3106550"/>
                </a:cubicBezTo>
                <a:cubicBezTo>
                  <a:pt x="134750" y="3105185"/>
                  <a:pt x="136252" y="3103615"/>
                  <a:pt x="137617" y="3101840"/>
                </a:cubicBezTo>
                <a:cubicBezTo>
                  <a:pt x="138982" y="3100066"/>
                  <a:pt x="139938" y="3098768"/>
                  <a:pt x="140484" y="3097949"/>
                </a:cubicBezTo>
                <a:cubicBezTo>
                  <a:pt x="139665" y="3097949"/>
                  <a:pt x="138641" y="3098291"/>
                  <a:pt x="137412" y="3098973"/>
                </a:cubicBezTo>
                <a:cubicBezTo>
                  <a:pt x="136183" y="3099656"/>
                  <a:pt x="135159" y="3100134"/>
                  <a:pt x="134340" y="3100407"/>
                </a:cubicBezTo>
                <a:cubicBezTo>
                  <a:pt x="133248" y="3100680"/>
                  <a:pt x="130995" y="3101431"/>
                  <a:pt x="127582" y="3102659"/>
                </a:cubicBezTo>
                <a:cubicBezTo>
                  <a:pt x="124169" y="3103888"/>
                  <a:pt x="121234" y="3104502"/>
                  <a:pt x="118776" y="3104502"/>
                </a:cubicBezTo>
                <a:cubicBezTo>
                  <a:pt x="117411" y="3104502"/>
                  <a:pt x="115295" y="3104229"/>
                  <a:pt x="112428" y="3103683"/>
                </a:cubicBezTo>
                <a:cubicBezTo>
                  <a:pt x="109561" y="3103137"/>
                  <a:pt x="107718" y="3102591"/>
                  <a:pt x="106899" y="3102045"/>
                </a:cubicBezTo>
                <a:cubicBezTo>
                  <a:pt x="106626" y="3100680"/>
                  <a:pt x="105397" y="3098768"/>
                  <a:pt x="103213" y="3096311"/>
                </a:cubicBezTo>
                <a:cubicBezTo>
                  <a:pt x="102940" y="3095492"/>
                  <a:pt x="102257" y="3094604"/>
                  <a:pt x="101165" y="3093649"/>
                </a:cubicBezTo>
                <a:cubicBezTo>
                  <a:pt x="100073" y="3092693"/>
                  <a:pt x="99526" y="3091806"/>
                  <a:pt x="99526" y="3090986"/>
                </a:cubicBezTo>
                <a:lnTo>
                  <a:pt x="99936" y="3089348"/>
                </a:lnTo>
                <a:cubicBezTo>
                  <a:pt x="99936" y="3087983"/>
                  <a:pt x="99253" y="3085935"/>
                  <a:pt x="97888" y="3083205"/>
                </a:cubicBezTo>
                <a:cubicBezTo>
                  <a:pt x="97069" y="3080201"/>
                  <a:pt x="96659" y="3077744"/>
                  <a:pt x="96659" y="3075832"/>
                </a:cubicBezTo>
                <a:cubicBezTo>
                  <a:pt x="96659" y="3075286"/>
                  <a:pt x="96864" y="3074535"/>
                  <a:pt x="97274" y="3073580"/>
                </a:cubicBezTo>
                <a:cubicBezTo>
                  <a:pt x="97683" y="3072624"/>
                  <a:pt x="97888" y="3071873"/>
                  <a:pt x="97888" y="3071327"/>
                </a:cubicBezTo>
                <a:cubicBezTo>
                  <a:pt x="97615" y="3071054"/>
                  <a:pt x="97410" y="3070303"/>
                  <a:pt x="97274" y="3069074"/>
                </a:cubicBezTo>
                <a:cubicBezTo>
                  <a:pt x="97137" y="3067845"/>
                  <a:pt x="97069" y="3066958"/>
                  <a:pt x="97069" y="3066412"/>
                </a:cubicBezTo>
                <a:lnTo>
                  <a:pt x="96659" y="3066002"/>
                </a:lnTo>
                <a:lnTo>
                  <a:pt x="93383" y="3078290"/>
                </a:lnTo>
                <a:cubicBezTo>
                  <a:pt x="93110" y="3078836"/>
                  <a:pt x="92973" y="3079518"/>
                  <a:pt x="92973" y="3080338"/>
                </a:cubicBezTo>
                <a:cubicBezTo>
                  <a:pt x="92973" y="3081157"/>
                  <a:pt x="92837" y="3082112"/>
                  <a:pt x="92564" y="3083205"/>
                </a:cubicBezTo>
                <a:cubicBezTo>
                  <a:pt x="91198" y="3086208"/>
                  <a:pt x="89560" y="3089416"/>
                  <a:pt x="87649" y="3092830"/>
                </a:cubicBezTo>
                <a:cubicBezTo>
                  <a:pt x="85737" y="3096243"/>
                  <a:pt x="84372" y="3098632"/>
                  <a:pt x="83553" y="3099997"/>
                </a:cubicBezTo>
                <a:cubicBezTo>
                  <a:pt x="83280" y="3100543"/>
                  <a:pt x="83007" y="3100885"/>
                  <a:pt x="82734" y="3101021"/>
                </a:cubicBezTo>
                <a:cubicBezTo>
                  <a:pt x="82461" y="3101158"/>
                  <a:pt x="82188" y="3101362"/>
                  <a:pt x="81915" y="3101635"/>
                </a:cubicBezTo>
                <a:cubicBezTo>
                  <a:pt x="80003" y="3104912"/>
                  <a:pt x="78502" y="3107096"/>
                  <a:pt x="77409" y="3108189"/>
                </a:cubicBezTo>
                <a:cubicBezTo>
                  <a:pt x="76863" y="3108735"/>
                  <a:pt x="76112" y="3109486"/>
                  <a:pt x="75157" y="3110441"/>
                </a:cubicBezTo>
                <a:cubicBezTo>
                  <a:pt x="74201" y="3111397"/>
                  <a:pt x="73314" y="3112421"/>
                  <a:pt x="72494" y="3113513"/>
                </a:cubicBezTo>
                <a:cubicBezTo>
                  <a:pt x="69764" y="3116790"/>
                  <a:pt x="67033" y="3118838"/>
                  <a:pt x="64303" y="3119657"/>
                </a:cubicBezTo>
                <a:cubicBezTo>
                  <a:pt x="64303" y="3119384"/>
                  <a:pt x="63962" y="3118974"/>
                  <a:pt x="63279" y="3118428"/>
                </a:cubicBezTo>
                <a:cubicBezTo>
                  <a:pt x="62596" y="3117882"/>
                  <a:pt x="61982" y="3117199"/>
                  <a:pt x="61436" y="3116380"/>
                </a:cubicBezTo>
                <a:cubicBezTo>
                  <a:pt x="60617" y="3116380"/>
                  <a:pt x="59661" y="3117336"/>
                  <a:pt x="58569" y="3119247"/>
                </a:cubicBezTo>
                <a:cubicBezTo>
                  <a:pt x="57477" y="3121158"/>
                  <a:pt x="56658" y="3122114"/>
                  <a:pt x="56111" y="3122114"/>
                </a:cubicBezTo>
                <a:lnTo>
                  <a:pt x="54883" y="3122114"/>
                </a:lnTo>
                <a:cubicBezTo>
                  <a:pt x="54610" y="3122114"/>
                  <a:pt x="54132" y="3122319"/>
                  <a:pt x="53449" y="3122729"/>
                </a:cubicBezTo>
                <a:cubicBezTo>
                  <a:pt x="52767" y="3123138"/>
                  <a:pt x="52016" y="3123343"/>
                  <a:pt x="51197" y="3123343"/>
                </a:cubicBezTo>
                <a:cubicBezTo>
                  <a:pt x="50924" y="3123343"/>
                  <a:pt x="50650" y="3122797"/>
                  <a:pt x="50377" y="3121705"/>
                </a:cubicBezTo>
                <a:cubicBezTo>
                  <a:pt x="50104" y="3120612"/>
                  <a:pt x="49012" y="3120066"/>
                  <a:pt x="47101" y="3120066"/>
                </a:cubicBezTo>
                <a:cubicBezTo>
                  <a:pt x="47101" y="3119793"/>
                  <a:pt x="47306" y="3119452"/>
                  <a:pt x="47715" y="3119042"/>
                </a:cubicBezTo>
                <a:cubicBezTo>
                  <a:pt x="48125" y="3118633"/>
                  <a:pt x="48330" y="3118428"/>
                  <a:pt x="48330" y="3118428"/>
                </a:cubicBezTo>
                <a:cubicBezTo>
                  <a:pt x="48330" y="3116790"/>
                  <a:pt x="48057" y="3115561"/>
                  <a:pt x="47510" y="3114742"/>
                </a:cubicBezTo>
                <a:cubicBezTo>
                  <a:pt x="46964" y="3113923"/>
                  <a:pt x="46555" y="3113240"/>
                  <a:pt x="46282" y="3112694"/>
                </a:cubicBezTo>
                <a:cubicBezTo>
                  <a:pt x="45736" y="3111875"/>
                  <a:pt x="45053" y="3110510"/>
                  <a:pt x="44234" y="3108598"/>
                </a:cubicBezTo>
                <a:cubicBezTo>
                  <a:pt x="43415" y="3106687"/>
                  <a:pt x="43005" y="3105322"/>
                  <a:pt x="43005" y="3104502"/>
                </a:cubicBezTo>
                <a:lnTo>
                  <a:pt x="43005" y="3104093"/>
                </a:lnTo>
                <a:lnTo>
                  <a:pt x="43005" y="3103683"/>
                </a:lnTo>
                <a:cubicBezTo>
                  <a:pt x="42186" y="3103137"/>
                  <a:pt x="41503" y="3102864"/>
                  <a:pt x="40957" y="3102864"/>
                </a:cubicBezTo>
                <a:cubicBezTo>
                  <a:pt x="40684" y="3101772"/>
                  <a:pt x="40343" y="3099929"/>
                  <a:pt x="39933" y="3097335"/>
                </a:cubicBezTo>
                <a:cubicBezTo>
                  <a:pt x="39524" y="3094741"/>
                  <a:pt x="39319" y="3092215"/>
                  <a:pt x="39319" y="3089758"/>
                </a:cubicBezTo>
                <a:lnTo>
                  <a:pt x="39319" y="3088529"/>
                </a:lnTo>
                <a:lnTo>
                  <a:pt x="39319" y="3087710"/>
                </a:lnTo>
                <a:cubicBezTo>
                  <a:pt x="39319" y="3086891"/>
                  <a:pt x="38909" y="3085935"/>
                  <a:pt x="38090" y="3084843"/>
                </a:cubicBezTo>
                <a:cubicBezTo>
                  <a:pt x="37271" y="3083751"/>
                  <a:pt x="36861" y="3082795"/>
                  <a:pt x="36861" y="3081976"/>
                </a:cubicBezTo>
                <a:lnTo>
                  <a:pt x="36861" y="3081566"/>
                </a:lnTo>
                <a:lnTo>
                  <a:pt x="39319" y="3078699"/>
                </a:lnTo>
                <a:lnTo>
                  <a:pt x="39319" y="3078290"/>
                </a:lnTo>
                <a:cubicBezTo>
                  <a:pt x="39046" y="3078290"/>
                  <a:pt x="38909" y="3078358"/>
                  <a:pt x="38909" y="3078494"/>
                </a:cubicBezTo>
                <a:cubicBezTo>
                  <a:pt x="38909" y="3078631"/>
                  <a:pt x="39046" y="3078699"/>
                  <a:pt x="39319" y="3078699"/>
                </a:cubicBezTo>
                <a:cubicBezTo>
                  <a:pt x="39319" y="3078699"/>
                  <a:pt x="39046" y="3078699"/>
                  <a:pt x="38500" y="3078699"/>
                </a:cubicBezTo>
                <a:lnTo>
                  <a:pt x="38500" y="3077061"/>
                </a:lnTo>
                <a:cubicBezTo>
                  <a:pt x="38500" y="3075696"/>
                  <a:pt x="38773" y="3074877"/>
                  <a:pt x="39319" y="3074603"/>
                </a:cubicBezTo>
                <a:lnTo>
                  <a:pt x="45463" y="3068869"/>
                </a:lnTo>
                <a:cubicBezTo>
                  <a:pt x="46282" y="3067231"/>
                  <a:pt x="46828" y="3066275"/>
                  <a:pt x="47101" y="3066002"/>
                </a:cubicBezTo>
                <a:cubicBezTo>
                  <a:pt x="47647" y="3065456"/>
                  <a:pt x="48193" y="3064569"/>
                  <a:pt x="48739" y="3063340"/>
                </a:cubicBezTo>
                <a:cubicBezTo>
                  <a:pt x="49285" y="3062111"/>
                  <a:pt x="49968" y="3061224"/>
                  <a:pt x="50787" y="3060678"/>
                </a:cubicBezTo>
                <a:lnTo>
                  <a:pt x="54473" y="3055353"/>
                </a:lnTo>
                <a:lnTo>
                  <a:pt x="54473" y="3054944"/>
                </a:lnTo>
                <a:lnTo>
                  <a:pt x="56931" y="3051258"/>
                </a:lnTo>
                <a:cubicBezTo>
                  <a:pt x="57750" y="3049619"/>
                  <a:pt x="59525" y="3045933"/>
                  <a:pt x="62255" y="3040199"/>
                </a:cubicBezTo>
                <a:cubicBezTo>
                  <a:pt x="63620" y="3037469"/>
                  <a:pt x="64303" y="3035557"/>
                  <a:pt x="64303" y="3034465"/>
                </a:cubicBezTo>
                <a:cubicBezTo>
                  <a:pt x="64576" y="3033919"/>
                  <a:pt x="65259" y="3032281"/>
                  <a:pt x="66351" y="3029550"/>
                </a:cubicBezTo>
                <a:cubicBezTo>
                  <a:pt x="67443" y="3026820"/>
                  <a:pt x="68535" y="3025181"/>
                  <a:pt x="69627" y="3024635"/>
                </a:cubicBezTo>
                <a:cubicBezTo>
                  <a:pt x="70174" y="3023816"/>
                  <a:pt x="70993" y="3023407"/>
                  <a:pt x="72085" y="3023407"/>
                </a:cubicBezTo>
                <a:cubicBezTo>
                  <a:pt x="73177" y="3023407"/>
                  <a:pt x="73860" y="3023407"/>
                  <a:pt x="74133" y="3023407"/>
                </a:cubicBezTo>
                <a:cubicBezTo>
                  <a:pt x="74406" y="3023134"/>
                  <a:pt x="75020" y="3021837"/>
                  <a:pt x="75976" y="3019515"/>
                </a:cubicBezTo>
                <a:cubicBezTo>
                  <a:pt x="76932" y="3017195"/>
                  <a:pt x="77682" y="3016034"/>
                  <a:pt x="78229" y="3016034"/>
                </a:cubicBezTo>
                <a:cubicBezTo>
                  <a:pt x="78502" y="3017399"/>
                  <a:pt x="79252" y="3018355"/>
                  <a:pt x="80481" y="3018901"/>
                </a:cubicBezTo>
                <a:cubicBezTo>
                  <a:pt x="81710" y="3019447"/>
                  <a:pt x="83007" y="3019720"/>
                  <a:pt x="84372" y="3019720"/>
                </a:cubicBezTo>
                <a:cubicBezTo>
                  <a:pt x="84645" y="3019720"/>
                  <a:pt x="85055" y="3019584"/>
                  <a:pt x="85601" y="3019311"/>
                </a:cubicBezTo>
                <a:cubicBezTo>
                  <a:pt x="86147" y="3019038"/>
                  <a:pt x="86557" y="3018901"/>
                  <a:pt x="86830" y="3018901"/>
                </a:cubicBezTo>
                <a:cubicBezTo>
                  <a:pt x="87103" y="3018901"/>
                  <a:pt x="87239" y="3019174"/>
                  <a:pt x="87239" y="3019720"/>
                </a:cubicBezTo>
                <a:cubicBezTo>
                  <a:pt x="87239" y="3019720"/>
                  <a:pt x="86761" y="3020267"/>
                  <a:pt x="85806" y="3021359"/>
                </a:cubicBezTo>
                <a:cubicBezTo>
                  <a:pt x="84850" y="3022451"/>
                  <a:pt x="84372" y="3023680"/>
                  <a:pt x="84372" y="3025045"/>
                </a:cubicBezTo>
                <a:cubicBezTo>
                  <a:pt x="84372" y="3025318"/>
                  <a:pt x="84509" y="3025454"/>
                  <a:pt x="84782" y="3025454"/>
                </a:cubicBezTo>
                <a:cubicBezTo>
                  <a:pt x="87239" y="3024908"/>
                  <a:pt x="90516" y="3023816"/>
                  <a:pt x="94612" y="3022178"/>
                </a:cubicBezTo>
                <a:cubicBezTo>
                  <a:pt x="98707" y="3020540"/>
                  <a:pt x="101711" y="3019311"/>
                  <a:pt x="103622" y="3018492"/>
                </a:cubicBezTo>
                <a:cubicBezTo>
                  <a:pt x="103349" y="3018492"/>
                  <a:pt x="102803" y="3018492"/>
                  <a:pt x="101984" y="3018492"/>
                </a:cubicBezTo>
                <a:cubicBezTo>
                  <a:pt x="101165" y="3018492"/>
                  <a:pt x="100619" y="3018355"/>
                  <a:pt x="100346" y="3018082"/>
                </a:cubicBezTo>
                <a:lnTo>
                  <a:pt x="101574" y="3018082"/>
                </a:lnTo>
                <a:lnTo>
                  <a:pt x="103622" y="3018082"/>
                </a:lnTo>
                <a:lnTo>
                  <a:pt x="104441" y="3018082"/>
                </a:lnTo>
                <a:cubicBezTo>
                  <a:pt x="106080" y="3017809"/>
                  <a:pt x="107786" y="3017331"/>
                  <a:pt x="109561" y="3016649"/>
                </a:cubicBezTo>
                <a:cubicBezTo>
                  <a:pt x="111336" y="3015966"/>
                  <a:pt x="112769" y="3015488"/>
                  <a:pt x="113862" y="3015215"/>
                </a:cubicBezTo>
                <a:lnTo>
                  <a:pt x="113862" y="3014806"/>
                </a:lnTo>
                <a:lnTo>
                  <a:pt x="118367" y="3013986"/>
                </a:lnTo>
                <a:lnTo>
                  <a:pt x="120005" y="3013167"/>
                </a:lnTo>
                <a:lnTo>
                  <a:pt x="121234" y="3012758"/>
                </a:lnTo>
                <a:cubicBezTo>
                  <a:pt x="123145" y="3012212"/>
                  <a:pt x="126081" y="3011461"/>
                  <a:pt x="130040" y="3010505"/>
                </a:cubicBezTo>
                <a:cubicBezTo>
                  <a:pt x="133999" y="3009549"/>
                  <a:pt x="137344" y="3008525"/>
                  <a:pt x="140074" y="3007433"/>
                </a:cubicBezTo>
                <a:cubicBezTo>
                  <a:pt x="140620" y="3006341"/>
                  <a:pt x="141440" y="3005385"/>
                  <a:pt x="142532" y="3004566"/>
                </a:cubicBezTo>
                <a:cubicBezTo>
                  <a:pt x="143624" y="3003747"/>
                  <a:pt x="144580" y="3002655"/>
                  <a:pt x="145399" y="3001290"/>
                </a:cubicBezTo>
                <a:cubicBezTo>
                  <a:pt x="146491" y="3000470"/>
                  <a:pt x="147651" y="2999037"/>
                  <a:pt x="148880" y="2996989"/>
                </a:cubicBezTo>
                <a:cubicBezTo>
                  <a:pt x="150109" y="2994941"/>
                  <a:pt x="150996" y="2993235"/>
                  <a:pt x="151542" y="2991869"/>
                </a:cubicBezTo>
                <a:lnTo>
                  <a:pt x="157277" y="2978353"/>
                </a:lnTo>
                <a:cubicBezTo>
                  <a:pt x="157823" y="2977261"/>
                  <a:pt x="158096" y="2976169"/>
                  <a:pt x="158096" y="2975077"/>
                </a:cubicBezTo>
                <a:cubicBezTo>
                  <a:pt x="158096" y="2973985"/>
                  <a:pt x="156321" y="2972073"/>
                  <a:pt x="152771" y="2969343"/>
                </a:cubicBezTo>
                <a:cubicBezTo>
                  <a:pt x="148948" y="2966066"/>
                  <a:pt x="146901" y="2963745"/>
                  <a:pt x="146628" y="2962380"/>
                </a:cubicBezTo>
                <a:lnTo>
                  <a:pt x="146628" y="2961970"/>
                </a:lnTo>
                <a:lnTo>
                  <a:pt x="146218" y="2958284"/>
                </a:lnTo>
                <a:lnTo>
                  <a:pt x="146218" y="2957465"/>
                </a:lnTo>
                <a:lnTo>
                  <a:pt x="146628" y="2957465"/>
                </a:lnTo>
                <a:lnTo>
                  <a:pt x="146628" y="2957055"/>
                </a:lnTo>
                <a:cubicBezTo>
                  <a:pt x="146628" y="2955963"/>
                  <a:pt x="146491" y="2955144"/>
                  <a:pt x="146218" y="2954598"/>
                </a:cubicBezTo>
                <a:cubicBezTo>
                  <a:pt x="145945" y="2954052"/>
                  <a:pt x="145808" y="2953369"/>
                  <a:pt x="145808" y="2952550"/>
                </a:cubicBezTo>
                <a:cubicBezTo>
                  <a:pt x="145808" y="2952004"/>
                  <a:pt x="146013" y="2951253"/>
                  <a:pt x="146423" y="2950297"/>
                </a:cubicBezTo>
                <a:cubicBezTo>
                  <a:pt x="146832" y="2949342"/>
                  <a:pt x="147037" y="2948727"/>
                  <a:pt x="147037" y="2948454"/>
                </a:cubicBezTo>
                <a:lnTo>
                  <a:pt x="148675" y="2950093"/>
                </a:lnTo>
                <a:cubicBezTo>
                  <a:pt x="148675" y="2949819"/>
                  <a:pt x="148675" y="2949683"/>
                  <a:pt x="148675" y="2949683"/>
                </a:cubicBezTo>
                <a:cubicBezTo>
                  <a:pt x="148675" y="2949683"/>
                  <a:pt x="148675" y="2949410"/>
                  <a:pt x="148675" y="2948864"/>
                </a:cubicBezTo>
                <a:cubicBezTo>
                  <a:pt x="148675" y="2948591"/>
                  <a:pt x="148675" y="2948318"/>
                  <a:pt x="148675" y="2948045"/>
                </a:cubicBezTo>
                <a:cubicBezTo>
                  <a:pt x="148675" y="2947772"/>
                  <a:pt x="148812" y="2947499"/>
                  <a:pt x="149085" y="2947226"/>
                </a:cubicBezTo>
                <a:close/>
                <a:moveTo>
                  <a:pt x="71675" y="2848518"/>
                </a:moveTo>
                <a:cubicBezTo>
                  <a:pt x="71129" y="2848518"/>
                  <a:pt x="70856" y="2848928"/>
                  <a:pt x="70856" y="2849747"/>
                </a:cubicBezTo>
                <a:lnTo>
                  <a:pt x="71675" y="2849747"/>
                </a:lnTo>
                <a:close/>
                <a:moveTo>
                  <a:pt x="245335" y="2824763"/>
                </a:moveTo>
                <a:lnTo>
                  <a:pt x="245335" y="2825582"/>
                </a:lnTo>
                <a:lnTo>
                  <a:pt x="245745" y="2825582"/>
                </a:lnTo>
                <a:lnTo>
                  <a:pt x="245745" y="2824763"/>
                </a:lnTo>
                <a:close/>
                <a:moveTo>
                  <a:pt x="237963" y="2817800"/>
                </a:moveTo>
                <a:cubicBezTo>
                  <a:pt x="239328" y="2818346"/>
                  <a:pt x="240011" y="2818756"/>
                  <a:pt x="240011" y="2819029"/>
                </a:cubicBezTo>
                <a:lnTo>
                  <a:pt x="239601" y="2819029"/>
                </a:lnTo>
                <a:lnTo>
                  <a:pt x="237963" y="2818619"/>
                </a:lnTo>
                <a:close/>
                <a:moveTo>
                  <a:pt x="229362" y="2814523"/>
                </a:moveTo>
                <a:lnTo>
                  <a:pt x="229771" y="2814523"/>
                </a:lnTo>
                <a:cubicBezTo>
                  <a:pt x="230590" y="2814523"/>
                  <a:pt x="231000" y="2814797"/>
                  <a:pt x="231000" y="2815342"/>
                </a:cubicBezTo>
                <a:lnTo>
                  <a:pt x="230590" y="2815342"/>
                </a:lnTo>
                <a:cubicBezTo>
                  <a:pt x="229771" y="2815342"/>
                  <a:pt x="229362" y="2815070"/>
                  <a:pt x="229362" y="2814523"/>
                </a:cubicBezTo>
                <a:close/>
                <a:moveTo>
                  <a:pt x="66760" y="2789512"/>
                </a:moveTo>
                <a:lnTo>
                  <a:pt x="69457" y="2791490"/>
                </a:lnTo>
                <a:lnTo>
                  <a:pt x="70037" y="2791997"/>
                </a:lnTo>
                <a:cubicBezTo>
                  <a:pt x="67853" y="2791178"/>
                  <a:pt x="66760" y="2790495"/>
                  <a:pt x="66760" y="2789949"/>
                </a:cubicBezTo>
                <a:close/>
                <a:moveTo>
                  <a:pt x="239191" y="2745305"/>
                </a:moveTo>
                <a:lnTo>
                  <a:pt x="239191" y="2749401"/>
                </a:lnTo>
                <a:lnTo>
                  <a:pt x="239601" y="2749401"/>
                </a:lnTo>
                <a:lnTo>
                  <a:pt x="240011" y="2747353"/>
                </a:lnTo>
                <a:lnTo>
                  <a:pt x="240011" y="2746124"/>
                </a:lnTo>
                <a:cubicBezTo>
                  <a:pt x="240011" y="2745578"/>
                  <a:pt x="239738" y="2745305"/>
                  <a:pt x="239191" y="2745305"/>
                </a:cubicBezTo>
                <a:close/>
                <a:moveTo>
                  <a:pt x="239601" y="2743667"/>
                </a:moveTo>
                <a:lnTo>
                  <a:pt x="239601" y="2744896"/>
                </a:lnTo>
                <a:lnTo>
                  <a:pt x="240011" y="2744896"/>
                </a:lnTo>
                <a:cubicBezTo>
                  <a:pt x="240011" y="2744349"/>
                  <a:pt x="240147" y="2743940"/>
                  <a:pt x="240420" y="2743667"/>
                </a:cubicBezTo>
                <a:close/>
                <a:moveTo>
                  <a:pt x="156867" y="2717864"/>
                </a:moveTo>
                <a:cubicBezTo>
                  <a:pt x="157413" y="2717864"/>
                  <a:pt x="157686" y="2718137"/>
                  <a:pt x="157686" y="2718683"/>
                </a:cubicBezTo>
                <a:lnTo>
                  <a:pt x="156867" y="2718683"/>
                </a:lnTo>
                <a:close/>
                <a:moveTo>
                  <a:pt x="153590" y="2717864"/>
                </a:moveTo>
                <a:lnTo>
                  <a:pt x="154409" y="2717864"/>
                </a:lnTo>
                <a:lnTo>
                  <a:pt x="154409" y="2718683"/>
                </a:lnTo>
                <a:lnTo>
                  <a:pt x="153590" y="2718683"/>
                </a:lnTo>
                <a:close/>
                <a:moveTo>
                  <a:pt x="138846" y="2712539"/>
                </a:moveTo>
                <a:cubicBezTo>
                  <a:pt x="138573" y="2712539"/>
                  <a:pt x="137480" y="2713904"/>
                  <a:pt x="135569" y="2716635"/>
                </a:cubicBezTo>
                <a:lnTo>
                  <a:pt x="135569" y="2717044"/>
                </a:lnTo>
                <a:cubicBezTo>
                  <a:pt x="135842" y="2717044"/>
                  <a:pt x="136252" y="2716771"/>
                  <a:pt x="136798" y="2716225"/>
                </a:cubicBezTo>
                <a:lnTo>
                  <a:pt x="138846" y="2712949"/>
                </a:lnTo>
                <a:close/>
                <a:moveTo>
                  <a:pt x="155229" y="2704348"/>
                </a:moveTo>
                <a:lnTo>
                  <a:pt x="156048" y="2704348"/>
                </a:lnTo>
                <a:lnTo>
                  <a:pt x="156048" y="2704757"/>
                </a:lnTo>
                <a:lnTo>
                  <a:pt x="155229" y="2704757"/>
                </a:lnTo>
                <a:close/>
                <a:moveTo>
                  <a:pt x="133112" y="2703529"/>
                </a:moveTo>
                <a:cubicBezTo>
                  <a:pt x="132292" y="2703529"/>
                  <a:pt x="131337" y="2704075"/>
                  <a:pt x="130245" y="2705167"/>
                </a:cubicBezTo>
                <a:lnTo>
                  <a:pt x="129425" y="2704757"/>
                </a:lnTo>
                <a:cubicBezTo>
                  <a:pt x="128060" y="2706942"/>
                  <a:pt x="124101" y="2710491"/>
                  <a:pt x="117548" y="2715406"/>
                </a:cubicBezTo>
                <a:lnTo>
                  <a:pt x="124510" y="2716635"/>
                </a:lnTo>
                <a:lnTo>
                  <a:pt x="126968" y="2716635"/>
                </a:lnTo>
                <a:close/>
                <a:moveTo>
                  <a:pt x="176117" y="2690832"/>
                </a:moveTo>
                <a:lnTo>
                  <a:pt x="176527" y="2690832"/>
                </a:lnTo>
                <a:lnTo>
                  <a:pt x="176527" y="2692060"/>
                </a:lnTo>
                <a:lnTo>
                  <a:pt x="176117" y="2692060"/>
                </a:lnTo>
                <a:close/>
                <a:moveTo>
                  <a:pt x="198644" y="2673630"/>
                </a:moveTo>
                <a:cubicBezTo>
                  <a:pt x="197551" y="2673903"/>
                  <a:pt x="196186" y="2675814"/>
                  <a:pt x="194548" y="2679364"/>
                </a:cubicBezTo>
                <a:lnTo>
                  <a:pt x="188404" y="2684278"/>
                </a:lnTo>
                <a:cubicBezTo>
                  <a:pt x="185674" y="2687828"/>
                  <a:pt x="182807" y="2690013"/>
                  <a:pt x="179803" y="2690832"/>
                </a:cubicBezTo>
                <a:cubicBezTo>
                  <a:pt x="179257" y="2692197"/>
                  <a:pt x="178847" y="2692880"/>
                  <a:pt x="178574" y="2692880"/>
                </a:cubicBezTo>
                <a:lnTo>
                  <a:pt x="178165" y="2692060"/>
                </a:lnTo>
                <a:cubicBezTo>
                  <a:pt x="178711" y="2692060"/>
                  <a:pt x="178984" y="2691787"/>
                  <a:pt x="178984" y="2691241"/>
                </a:cubicBezTo>
                <a:lnTo>
                  <a:pt x="178984" y="2690013"/>
                </a:lnTo>
                <a:cubicBezTo>
                  <a:pt x="178438" y="2690013"/>
                  <a:pt x="178028" y="2689876"/>
                  <a:pt x="177755" y="2689603"/>
                </a:cubicBezTo>
                <a:cubicBezTo>
                  <a:pt x="177755" y="2690422"/>
                  <a:pt x="177346" y="2690832"/>
                  <a:pt x="176527" y="2690832"/>
                </a:cubicBezTo>
                <a:lnTo>
                  <a:pt x="176527" y="2689603"/>
                </a:lnTo>
                <a:lnTo>
                  <a:pt x="176117" y="2689603"/>
                </a:lnTo>
                <a:cubicBezTo>
                  <a:pt x="176117" y="2690695"/>
                  <a:pt x="175844" y="2691241"/>
                  <a:pt x="175298" y="2691241"/>
                </a:cubicBezTo>
                <a:lnTo>
                  <a:pt x="174888" y="2691241"/>
                </a:lnTo>
                <a:lnTo>
                  <a:pt x="175707" y="2689193"/>
                </a:lnTo>
                <a:lnTo>
                  <a:pt x="177755" y="2684278"/>
                </a:lnTo>
                <a:lnTo>
                  <a:pt x="176527" y="2684278"/>
                </a:lnTo>
                <a:lnTo>
                  <a:pt x="171612" y="2687965"/>
                </a:lnTo>
                <a:cubicBezTo>
                  <a:pt x="170792" y="2687965"/>
                  <a:pt x="168062" y="2690422"/>
                  <a:pt x="163420" y="2695337"/>
                </a:cubicBezTo>
                <a:cubicBezTo>
                  <a:pt x="160417" y="2699706"/>
                  <a:pt x="157550" y="2702436"/>
                  <a:pt x="154819" y="2703529"/>
                </a:cubicBezTo>
                <a:cubicBezTo>
                  <a:pt x="151816" y="2706532"/>
                  <a:pt x="149904" y="2708034"/>
                  <a:pt x="149085" y="2708034"/>
                </a:cubicBezTo>
                <a:lnTo>
                  <a:pt x="149495" y="2708853"/>
                </a:lnTo>
                <a:lnTo>
                  <a:pt x="146628" y="2711720"/>
                </a:lnTo>
                <a:lnTo>
                  <a:pt x="145808" y="2711310"/>
                </a:lnTo>
                <a:cubicBezTo>
                  <a:pt x="144716" y="2711310"/>
                  <a:pt x="141576" y="2713904"/>
                  <a:pt x="136388" y="2719092"/>
                </a:cubicBezTo>
                <a:lnTo>
                  <a:pt x="135569" y="2719092"/>
                </a:lnTo>
                <a:cubicBezTo>
                  <a:pt x="135569" y="2718546"/>
                  <a:pt x="135979" y="2718273"/>
                  <a:pt x="136798" y="2718273"/>
                </a:cubicBezTo>
                <a:lnTo>
                  <a:pt x="136798" y="2717454"/>
                </a:lnTo>
                <a:lnTo>
                  <a:pt x="133521" y="2719092"/>
                </a:lnTo>
                <a:cubicBezTo>
                  <a:pt x="132975" y="2719638"/>
                  <a:pt x="132702" y="2720048"/>
                  <a:pt x="132702" y="2720321"/>
                </a:cubicBezTo>
                <a:lnTo>
                  <a:pt x="132702" y="2720731"/>
                </a:lnTo>
                <a:cubicBezTo>
                  <a:pt x="133248" y="2720731"/>
                  <a:pt x="134750" y="2722232"/>
                  <a:pt x="137207" y="2725236"/>
                </a:cubicBezTo>
                <a:lnTo>
                  <a:pt x="139255" y="2725236"/>
                </a:lnTo>
                <a:lnTo>
                  <a:pt x="140074" y="2724826"/>
                </a:lnTo>
                <a:cubicBezTo>
                  <a:pt x="140347" y="2725099"/>
                  <a:pt x="140757" y="2725236"/>
                  <a:pt x="141303" y="2725236"/>
                </a:cubicBezTo>
                <a:lnTo>
                  <a:pt x="147447" y="2720731"/>
                </a:lnTo>
                <a:lnTo>
                  <a:pt x="148266" y="2720731"/>
                </a:lnTo>
                <a:lnTo>
                  <a:pt x="148675" y="2721140"/>
                </a:lnTo>
                <a:lnTo>
                  <a:pt x="149495" y="2718683"/>
                </a:lnTo>
                <a:lnTo>
                  <a:pt x="150314" y="2718683"/>
                </a:lnTo>
                <a:cubicBezTo>
                  <a:pt x="150860" y="2718683"/>
                  <a:pt x="151133" y="2718956"/>
                  <a:pt x="151133" y="2719502"/>
                </a:cubicBezTo>
                <a:lnTo>
                  <a:pt x="151952" y="2719092"/>
                </a:lnTo>
                <a:lnTo>
                  <a:pt x="154409" y="2720321"/>
                </a:lnTo>
                <a:cubicBezTo>
                  <a:pt x="154409" y="2720048"/>
                  <a:pt x="154546" y="2719912"/>
                  <a:pt x="154819" y="2719912"/>
                </a:cubicBezTo>
                <a:cubicBezTo>
                  <a:pt x="155092" y="2720185"/>
                  <a:pt x="155229" y="2720594"/>
                  <a:pt x="155229" y="2721140"/>
                </a:cubicBezTo>
                <a:lnTo>
                  <a:pt x="156457" y="2721140"/>
                </a:lnTo>
                <a:lnTo>
                  <a:pt x="157277" y="2719092"/>
                </a:lnTo>
                <a:cubicBezTo>
                  <a:pt x="158096" y="2719092"/>
                  <a:pt x="159324" y="2719502"/>
                  <a:pt x="160963" y="2720321"/>
                </a:cubicBezTo>
                <a:lnTo>
                  <a:pt x="167516" y="2724417"/>
                </a:lnTo>
                <a:cubicBezTo>
                  <a:pt x="168608" y="2724417"/>
                  <a:pt x="169154" y="2724553"/>
                  <a:pt x="169154" y="2724826"/>
                </a:cubicBezTo>
                <a:cubicBezTo>
                  <a:pt x="169427" y="2724826"/>
                  <a:pt x="169564" y="2724690"/>
                  <a:pt x="169564" y="2724417"/>
                </a:cubicBezTo>
                <a:lnTo>
                  <a:pt x="171202" y="2724826"/>
                </a:lnTo>
                <a:lnTo>
                  <a:pt x="173250" y="2724826"/>
                </a:lnTo>
                <a:cubicBezTo>
                  <a:pt x="175161" y="2724826"/>
                  <a:pt x="176663" y="2724690"/>
                  <a:pt x="177755" y="2724417"/>
                </a:cubicBezTo>
                <a:lnTo>
                  <a:pt x="178574" y="2724826"/>
                </a:lnTo>
                <a:cubicBezTo>
                  <a:pt x="178847" y="2724553"/>
                  <a:pt x="179257" y="2724417"/>
                  <a:pt x="179803" y="2724417"/>
                </a:cubicBezTo>
                <a:lnTo>
                  <a:pt x="179803" y="2724826"/>
                </a:lnTo>
                <a:cubicBezTo>
                  <a:pt x="180076" y="2724826"/>
                  <a:pt x="180213" y="2724690"/>
                  <a:pt x="180213" y="2724417"/>
                </a:cubicBezTo>
                <a:cubicBezTo>
                  <a:pt x="184308" y="2725236"/>
                  <a:pt x="187449" y="2726874"/>
                  <a:pt x="189633" y="2729332"/>
                </a:cubicBezTo>
                <a:lnTo>
                  <a:pt x="190043" y="2730970"/>
                </a:lnTo>
                <a:cubicBezTo>
                  <a:pt x="190043" y="2733701"/>
                  <a:pt x="189360" y="2736841"/>
                  <a:pt x="187995" y="2740390"/>
                </a:cubicBezTo>
                <a:cubicBezTo>
                  <a:pt x="187995" y="2742848"/>
                  <a:pt x="187175" y="2744759"/>
                  <a:pt x="185537" y="2746124"/>
                </a:cubicBezTo>
                <a:lnTo>
                  <a:pt x="185537" y="2746534"/>
                </a:lnTo>
                <a:cubicBezTo>
                  <a:pt x="185537" y="2746534"/>
                  <a:pt x="185810" y="2746807"/>
                  <a:pt x="186356" y="2747353"/>
                </a:cubicBezTo>
                <a:lnTo>
                  <a:pt x="189633" y="2748172"/>
                </a:lnTo>
                <a:lnTo>
                  <a:pt x="188404" y="2749810"/>
                </a:lnTo>
                <a:lnTo>
                  <a:pt x="188404" y="2750220"/>
                </a:lnTo>
                <a:lnTo>
                  <a:pt x="190452" y="2752268"/>
                </a:lnTo>
                <a:cubicBezTo>
                  <a:pt x="190452" y="2753360"/>
                  <a:pt x="189906" y="2753906"/>
                  <a:pt x="188814" y="2753906"/>
                </a:cubicBezTo>
                <a:lnTo>
                  <a:pt x="178574" y="2750630"/>
                </a:lnTo>
                <a:lnTo>
                  <a:pt x="177755" y="2751039"/>
                </a:lnTo>
                <a:lnTo>
                  <a:pt x="176527" y="2750630"/>
                </a:lnTo>
                <a:lnTo>
                  <a:pt x="175707" y="2750630"/>
                </a:lnTo>
                <a:cubicBezTo>
                  <a:pt x="174342" y="2750630"/>
                  <a:pt x="172840" y="2752541"/>
                  <a:pt x="171202" y="2756364"/>
                </a:cubicBezTo>
                <a:lnTo>
                  <a:pt x="170383" y="2756773"/>
                </a:lnTo>
                <a:lnTo>
                  <a:pt x="163420" y="2756773"/>
                </a:lnTo>
                <a:lnTo>
                  <a:pt x="161372" y="2757183"/>
                </a:lnTo>
                <a:lnTo>
                  <a:pt x="161372" y="2756773"/>
                </a:lnTo>
                <a:lnTo>
                  <a:pt x="157686" y="2758002"/>
                </a:lnTo>
                <a:lnTo>
                  <a:pt x="156457" y="2758412"/>
                </a:lnTo>
                <a:lnTo>
                  <a:pt x="156048" y="2758412"/>
                </a:lnTo>
                <a:cubicBezTo>
                  <a:pt x="155502" y="2758412"/>
                  <a:pt x="155229" y="2758275"/>
                  <a:pt x="155229" y="2758002"/>
                </a:cubicBezTo>
                <a:cubicBezTo>
                  <a:pt x="143487" y="2762917"/>
                  <a:pt x="137617" y="2766467"/>
                  <a:pt x="137617" y="2768651"/>
                </a:cubicBezTo>
                <a:lnTo>
                  <a:pt x="135569" y="2781757"/>
                </a:lnTo>
                <a:lnTo>
                  <a:pt x="135979" y="2782576"/>
                </a:lnTo>
                <a:cubicBezTo>
                  <a:pt x="135706" y="2783396"/>
                  <a:pt x="135296" y="2785307"/>
                  <a:pt x="134750" y="2788311"/>
                </a:cubicBezTo>
                <a:cubicBezTo>
                  <a:pt x="135023" y="2788584"/>
                  <a:pt x="135159" y="2788993"/>
                  <a:pt x="135159" y="2789539"/>
                </a:cubicBezTo>
                <a:cubicBezTo>
                  <a:pt x="164922" y="2779709"/>
                  <a:pt x="185810" y="2770972"/>
                  <a:pt x="197824" y="2763326"/>
                </a:cubicBezTo>
                <a:lnTo>
                  <a:pt x="197824" y="2762917"/>
                </a:lnTo>
                <a:lnTo>
                  <a:pt x="197415" y="2760459"/>
                </a:lnTo>
                <a:cubicBezTo>
                  <a:pt x="198780" y="2758275"/>
                  <a:pt x="199599" y="2755545"/>
                  <a:pt x="199872" y="2752268"/>
                </a:cubicBezTo>
                <a:cubicBezTo>
                  <a:pt x="200964" y="2752268"/>
                  <a:pt x="202193" y="2747490"/>
                  <a:pt x="203558" y="2737933"/>
                </a:cubicBezTo>
                <a:lnTo>
                  <a:pt x="203968" y="2737933"/>
                </a:lnTo>
                <a:lnTo>
                  <a:pt x="203558" y="2737114"/>
                </a:lnTo>
                <a:lnTo>
                  <a:pt x="207654" y="2712539"/>
                </a:lnTo>
                <a:cubicBezTo>
                  <a:pt x="207654" y="2712266"/>
                  <a:pt x="207518" y="2712130"/>
                  <a:pt x="207245" y="2712130"/>
                </a:cubicBezTo>
                <a:cubicBezTo>
                  <a:pt x="208883" y="2701754"/>
                  <a:pt x="209975" y="2692743"/>
                  <a:pt x="210521" y="2685098"/>
                </a:cubicBezTo>
                <a:cubicBezTo>
                  <a:pt x="210248" y="2681548"/>
                  <a:pt x="209839" y="2679773"/>
                  <a:pt x="209293" y="2679773"/>
                </a:cubicBezTo>
                <a:cubicBezTo>
                  <a:pt x="209019" y="2680046"/>
                  <a:pt x="208473" y="2680183"/>
                  <a:pt x="207654" y="2680183"/>
                </a:cubicBezTo>
                <a:lnTo>
                  <a:pt x="207654" y="2679773"/>
                </a:lnTo>
                <a:lnTo>
                  <a:pt x="206835" y="2680183"/>
                </a:lnTo>
                <a:cubicBezTo>
                  <a:pt x="206289" y="2679637"/>
                  <a:pt x="203968" y="2679227"/>
                  <a:pt x="199872" y="2678954"/>
                </a:cubicBezTo>
                <a:cubicBezTo>
                  <a:pt x="198234" y="2680046"/>
                  <a:pt x="197415" y="2681002"/>
                  <a:pt x="197415" y="2681821"/>
                </a:cubicBezTo>
                <a:lnTo>
                  <a:pt x="196596" y="2681821"/>
                </a:lnTo>
                <a:lnTo>
                  <a:pt x="196186" y="2679364"/>
                </a:lnTo>
                <a:lnTo>
                  <a:pt x="196186" y="2678954"/>
                </a:lnTo>
                <a:cubicBezTo>
                  <a:pt x="196186" y="2677589"/>
                  <a:pt x="197142" y="2675950"/>
                  <a:pt x="199053" y="2674039"/>
                </a:cubicBezTo>
                <a:lnTo>
                  <a:pt x="199053" y="2673630"/>
                </a:lnTo>
                <a:close/>
                <a:moveTo>
                  <a:pt x="144170" y="2638406"/>
                </a:moveTo>
                <a:cubicBezTo>
                  <a:pt x="142259" y="2641683"/>
                  <a:pt x="140211" y="2644004"/>
                  <a:pt x="138026" y="2645369"/>
                </a:cubicBezTo>
                <a:cubicBezTo>
                  <a:pt x="138026" y="2645096"/>
                  <a:pt x="137890" y="2644959"/>
                  <a:pt x="137617" y="2644959"/>
                </a:cubicBezTo>
                <a:lnTo>
                  <a:pt x="137617" y="2645369"/>
                </a:lnTo>
                <a:lnTo>
                  <a:pt x="138026" y="2646188"/>
                </a:lnTo>
                <a:lnTo>
                  <a:pt x="138026" y="2647007"/>
                </a:lnTo>
                <a:lnTo>
                  <a:pt x="136388" y="2648236"/>
                </a:lnTo>
                <a:lnTo>
                  <a:pt x="135979" y="2648236"/>
                </a:lnTo>
                <a:lnTo>
                  <a:pt x="135979" y="2647417"/>
                </a:lnTo>
                <a:lnTo>
                  <a:pt x="135569" y="2647417"/>
                </a:lnTo>
                <a:cubicBezTo>
                  <a:pt x="135569" y="2648236"/>
                  <a:pt x="134340" y="2649328"/>
                  <a:pt x="131883" y="2650693"/>
                </a:cubicBezTo>
                <a:lnTo>
                  <a:pt x="120005" y="2667076"/>
                </a:lnTo>
                <a:lnTo>
                  <a:pt x="120415" y="2667076"/>
                </a:lnTo>
                <a:cubicBezTo>
                  <a:pt x="129425" y="2662435"/>
                  <a:pt x="140347" y="2657792"/>
                  <a:pt x="153181" y="2653151"/>
                </a:cubicBezTo>
                <a:lnTo>
                  <a:pt x="153181" y="2652741"/>
                </a:lnTo>
                <a:lnTo>
                  <a:pt x="151133" y="2647826"/>
                </a:lnTo>
                <a:lnTo>
                  <a:pt x="152362" y="2648645"/>
                </a:lnTo>
                <a:lnTo>
                  <a:pt x="152771" y="2648645"/>
                </a:lnTo>
                <a:cubicBezTo>
                  <a:pt x="154409" y="2647007"/>
                  <a:pt x="155502" y="2645642"/>
                  <a:pt x="156048" y="2644550"/>
                </a:cubicBezTo>
                <a:cubicBezTo>
                  <a:pt x="156048" y="2642365"/>
                  <a:pt x="153590" y="2640317"/>
                  <a:pt x="148675" y="2638406"/>
                </a:cubicBezTo>
                <a:cubicBezTo>
                  <a:pt x="148402" y="2638952"/>
                  <a:pt x="148266" y="2640317"/>
                  <a:pt x="148266" y="2642502"/>
                </a:cubicBezTo>
                <a:cubicBezTo>
                  <a:pt x="145535" y="2640590"/>
                  <a:pt x="144170" y="2639225"/>
                  <a:pt x="144170" y="2638406"/>
                </a:cubicBezTo>
                <a:close/>
                <a:moveTo>
                  <a:pt x="101574" y="2621614"/>
                </a:moveTo>
                <a:cubicBezTo>
                  <a:pt x="101574" y="2622433"/>
                  <a:pt x="100892" y="2623115"/>
                  <a:pt x="99526" y="2623661"/>
                </a:cubicBezTo>
                <a:lnTo>
                  <a:pt x="99526" y="2624071"/>
                </a:lnTo>
                <a:lnTo>
                  <a:pt x="100755" y="2624071"/>
                </a:lnTo>
                <a:lnTo>
                  <a:pt x="102393" y="2623252"/>
                </a:lnTo>
                <a:lnTo>
                  <a:pt x="103213" y="2622433"/>
                </a:lnTo>
                <a:close/>
                <a:moveTo>
                  <a:pt x="113452" y="2612603"/>
                </a:moveTo>
                <a:cubicBezTo>
                  <a:pt x="112906" y="2612603"/>
                  <a:pt x="112087" y="2613149"/>
                  <a:pt x="110995" y="2614241"/>
                </a:cubicBezTo>
                <a:cubicBezTo>
                  <a:pt x="110721" y="2614241"/>
                  <a:pt x="110585" y="2614105"/>
                  <a:pt x="110585" y="2613832"/>
                </a:cubicBezTo>
                <a:cubicBezTo>
                  <a:pt x="109766" y="2613832"/>
                  <a:pt x="109356" y="2614378"/>
                  <a:pt x="109356" y="2615470"/>
                </a:cubicBezTo>
                <a:lnTo>
                  <a:pt x="108537" y="2615470"/>
                </a:lnTo>
                <a:lnTo>
                  <a:pt x="108537" y="2613832"/>
                </a:lnTo>
                <a:lnTo>
                  <a:pt x="108127" y="2613832"/>
                </a:lnTo>
                <a:lnTo>
                  <a:pt x="106080" y="2617108"/>
                </a:lnTo>
                <a:cubicBezTo>
                  <a:pt x="106080" y="2616562"/>
                  <a:pt x="105807" y="2616289"/>
                  <a:pt x="105260" y="2616289"/>
                </a:cubicBezTo>
                <a:lnTo>
                  <a:pt x="105260" y="2617927"/>
                </a:lnTo>
                <a:lnTo>
                  <a:pt x="104851" y="2617927"/>
                </a:lnTo>
                <a:lnTo>
                  <a:pt x="104032" y="2617518"/>
                </a:lnTo>
                <a:lnTo>
                  <a:pt x="103622" y="2620385"/>
                </a:lnTo>
                <a:lnTo>
                  <a:pt x="104441" y="2620385"/>
                </a:lnTo>
                <a:lnTo>
                  <a:pt x="104441" y="2619566"/>
                </a:lnTo>
                <a:lnTo>
                  <a:pt x="106080" y="2619566"/>
                </a:lnTo>
                <a:lnTo>
                  <a:pt x="106080" y="2619975"/>
                </a:lnTo>
                <a:cubicBezTo>
                  <a:pt x="106080" y="2620521"/>
                  <a:pt x="105670" y="2620794"/>
                  <a:pt x="104851" y="2620794"/>
                </a:cubicBezTo>
                <a:lnTo>
                  <a:pt x="104851" y="2621614"/>
                </a:lnTo>
                <a:lnTo>
                  <a:pt x="106080" y="2621614"/>
                </a:lnTo>
                <a:cubicBezTo>
                  <a:pt x="106626" y="2621614"/>
                  <a:pt x="106899" y="2621340"/>
                  <a:pt x="106899" y="2620794"/>
                </a:cubicBezTo>
                <a:lnTo>
                  <a:pt x="106899" y="2618747"/>
                </a:lnTo>
                <a:cubicBezTo>
                  <a:pt x="107718" y="2618747"/>
                  <a:pt x="108264" y="2618610"/>
                  <a:pt x="108537" y="2618337"/>
                </a:cubicBezTo>
                <a:lnTo>
                  <a:pt x="108947" y="2619156"/>
                </a:lnTo>
                <a:cubicBezTo>
                  <a:pt x="108674" y="2619156"/>
                  <a:pt x="108537" y="2619293"/>
                  <a:pt x="108537" y="2619566"/>
                </a:cubicBezTo>
                <a:lnTo>
                  <a:pt x="110175" y="2619566"/>
                </a:lnTo>
                <a:cubicBezTo>
                  <a:pt x="110175" y="2618473"/>
                  <a:pt x="111404" y="2616698"/>
                  <a:pt x="113862" y="2614241"/>
                </a:cubicBezTo>
                <a:cubicBezTo>
                  <a:pt x="113862" y="2613968"/>
                  <a:pt x="114135" y="2613559"/>
                  <a:pt x="114681" y="2613012"/>
                </a:cubicBezTo>
                <a:lnTo>
                  <a:pt x="113862" y="2612603"/>
                </a:lnTo>
                <a:close/>
                <a:moveTo>
                  <a:pt x="280149" y="2566321"/>
                </a:moveTo>
                <a:lnTo>
                  <a:pt x="280968" y="2566321"/>
                </a:lnTo>
                <a:cubicBezTo>
                  <a:pt x="281514" y="2566321"/>
                  <a:pt x="284245" y="2567413"/>
                  <a:pt x="289160" y="2569598"/>
                </a:cubicBezTo>
                <a:cubicBezTo>
                  <a:pt x="294894" y="2570963"/>
                  <a:pt x="301037" y="2574990"/>
                  <a:pt x="307591" y="2581680"/>
                </a:cubicBezTo>
                <a:cubicBezTo>
                  <a:pt x="314144" y="2588370"/>
                  <a:pt x="317557" y="2594172"/>
                  <a:pt x="317830" y="2599087"/>
                </a:cubicBezTo>
                <a:lnTo>
                  <a:pt x="317830" y="2599496"/>
                </a:lnTo>
                <a:cubicBezTo>
                  <a:pt x="316738" y="2605231"/>
                  <a:pt x="314690" y="2608098"/>
                  <a:pt x="311686" y="2608098"/>
                </a:cubicBezTo>
                <a:cubicBezTo>
                  <a:pt x="310048" y="2608917"/>
                  <a:pt x="308819" y="2610828"/>
                  <a:pt x="308000" y="2613832"/>
                </a:cubicBezTo>
                <a:lnTo>
                  <a:pt x="307181" y="2620385"/>
                </a:lnTo>
                <a:lnTo>
                  <a:pt x="305952" y="2627348"/>
                </a:lnTo>
                <a:cubicBezTo>
                  <a:pt x="304860" y="2635266"/>
                  <a:pt x="304177" y="2640590"/>
                  <a:pt x="303904" y="2643321"/>
                </a:cubicBezTo>
                <a:cubicBezTo>
                  <a:pt x="303904" y="2643594"/>
                  <a:pt x="304041" y="2643731"/>
                  <a:pt x="304314" y="2643731"/>
                </a:cubicBezTo>
                <a:lnTo>
                  <a:pt x="303904" y="2647007"/>
                </a:lnTo>
                <a:lnTo>
                  <a:pt x="303904" y="2647826"/>
                </a:lnTo>
                <a:cubicBezTo>
                  <a:pt x="303904" y="2648919"/>
                  <a:pt x="304041" y="2649601"/>
                  <a:pt x="304314" y="2649874"/>
                </a:cubicBezTo>
                <a:lnTo>
                  <a:pt x="303495" y="2654789"/>
                </a:lnTo>
                <a:lnTo>
                  <a:pt x="304314" y="2659294"/>
                </a:lnTo>
                <a:lnTo>
                  <a:pt x="303904" y="2659294"/>
                </a:lnTo>
                <a:lnTo>
                  <a:pt x="304314" y="2660114"/>
                </a:lnTo>
                <a:lnTo>
                  <a:pt x="304314" y="2660523"/>
                </a:lnTo>
                <a:cubicBezTo>
                  <a:pt x="304314" y="2661342"/>
                  <a:pt x="304177" y="2661888"/>
                  <a:pt x="303904" y="2662161"/>
                </a:cubicBezTo>
                <a:lnTo>
                  <a:pt x="304314" y="2662981"/>
                </a:lnTo>
                <a:cubicBezTo>
                  <a:pt x="304314" y="2663254"/>
                  <a:pt x="304177" y="2663390"/>
                  <a:pt x="303904" y="2663390"/>
                </a:cubicBezTo>
                <a:lnTo>
                  <a:pt x="304314" y="2666257"/>
                </a:lnTo>
                <a:lnTo>
                  <a:pt x="304314" y="2667486"/>
                </a:lnTo>
                <a:cubicBezTo>
                  <a:pt x="304314" y="2669124"/>
                  <a:pt x="304041" y="2669944"/>
                  <a:pt x="303495" y="2669944"/>
                </a:cubicBezTo>
                <a:lnTo>
                  <a:pt x="304314" y="2673220"/>
                </a:lnTo>
                <a:lnTo>
                  <a:pt x="303904" y="2675677"/>
                </a:lnTo>
                <a:cubicBezTo>
                  <a:pt x="304177" y="2676497"/>
                  <a:pt x="304314" y="2678408"/>
                  <a:pt x="304314" y="2681411"/>
                </a:cubicBezTo>
                <a:lnTo>
                  <a:pt x="304314" y="2681821"/>
                </a:lnTo>
                <a:lnTo>
                  <a:pt x="303904" y="2684278"/>
                </a:lnTo>
                <a:cubicBezTo>
                  <a:pt x="304177" y="2684552"/>
                  <a:pt x="304314" y="2685234"/>
                  <a:pt x="304314" y="2686327"/>
                </a:cubicBezTo>
                <a:cubicBezTo>
                  <a:pt x="304314" y="2686599"/>
                  <a:pt x="304177" y="2686736"/>
                  <a:pt x="303904" y="2686736"/>
                </a:cubicBezTo>
                <a:cubicBezTo>
                  <a:pt x="303904" y="2687009"/>
                  <a:pt x="304041" y="2687146"/>
                  <a:pt x="304314" y="2687146"/>
                </a:cubicBezTo>
                <a:cubicBezTo>
                  <a:pt x="304041" y="2687965"/>
                  <a:pt x="303904" y="2689193"/>
                  <a:pt x="303904" y="2690832"/>
                </a:cubicBezTo>
                <a:lnTo>
                  <a:pt x="303904" y="2702710"/>
                </a:lnTo>
                <a:lnTo>
                  <a:pt x="303495" y="2704348"/>
                </a:lnTo>
                <a:cubicBezTo>
                  <a:pt x="303768" y="2704621"/>
                  <a:pt x="303904" y="2705030"/>
                  <a:pt x="303904" y="2705577"/>
                </a:cubicBezTo>
                <a:lnTo>
                  <a:pt x="303495" y="2705577"/>
                </a:lnTo>
                <a:cubicBezTo>
                  <a:pt x="303495" y="2705849"/>
                  <a:pt x="303631" y="2705986"/>
                  <a:pt x="303904" y="2705986"/>
                </a:cubicBezTo>
                <a:lnTo>
                  <a:pt x="303495" y="2710082"/>
                </a:lnTo>
                <a:lnTo>
                  <a:pt x="303495" y="2710901"/>
                </a:lnTo>
                <a:cubicBezTo>
                  <a:pt x="303495" y="2711720"/>
                  <a:pt x="303631" y="2712403"/>
                  <a:pt x="303904" y="2712949"/>
                </a:cubicBezTo>
                <a:lnTo>
                  <a:pt x="303495" y="2712949"/>
                </a:lnTo>
                <a:lnTo>
                  <a:pt x="303904" y="2713768"/>
                </a:lnTo>
                <a:cubicBezTo>
                  <a:pt x="303904" y="2714041"/>
                  <a:pt x="303768" y="2714177"/>
                  <a:pt x="303495" y="2714177"/>
                </a:cubicBezTo>
                <a:cubicBezTo>
                  <a:pt x="303495" y="2714997"/>
                  <a:pt x="303631" y="2715543"/>
                  <a:pt x="303904" y="2715816"/>
                </a:cubicBezTo>
                <a:lnTo>
                  <a:pt x="303495" y="2717454"/>
                </a:lnTo>
                <a:lnTo>
                  <a:pt x="303495" y="2718273"/>
                </a:lnTo>
                <a:lnTo>
                  <a:pt x="303904" y="2720321"/>
                </a:lnTo>
                <a:lnTo>
                  <a:pt x="303495" y="2721140"/>
                </a:lnTo>
                <a:cubicBezTo>
                  <a:pt x="303768" y="2721413"/>
                  <a:pt x="303904" y="2722096"/>
                  <a:pt x="303904" y="2723188"/>
                </a:cubicBezTo>
                <a:lnTo>
                  <a:pt x="303495" y="2723188"/>
                </a:lnTo>
                <a:cubicBezTo>
                  <a:pt x="303495" y="2723461"/>
                  <a:pt x="303631" y="2723598"/>
                  <a:pt x="303904" y="2723598"/>
                </a:cubicBezTo>
                <a:cubicBezTo>
                  <a:pt x="303904" y="2724144"/>
                  <a:pt x="303768" y="2724553"/>
                  <a:pt x="303495" y="2724826"/>
                </a:cubicBezTo>
                <a:lnTo>
                  <a:pt x="303904" y="2728513"/>
                </a:lnTo>
                <a:lnTo>
                  <a:pt x="304314" y="2733018"/>
                </a:lnTo>
                <a:lnTo>
                  <a:pt x="305133" y="2744076"/>
                </a:lnTo>
                <a:lnTo>
                  <a:pt x="304314" y="2744076"/>
                </a:lnTo>
                <a:lnTo>
                  <a:pt x="305133" y="2744896"/>
                </a:lnTo>
                <a:lnTo>
                  <a:pt x="305133" y="2750220"/>
                </a:lnTo>
                <a:lnTo>
                  <a:pt x="305543" y="2753087"/>
                </a:lnTo>
                <a:lnTo>
                  <a:pt x="305133" y="2753087"/>
                </a:lnTo>
                <a:lnTo>
                  <a:pt x="305543" y="2754316"/>
                </a:lnTo>
                <a:cubicBezTo>
                  <a:pt x="305543" y="2754589"/>
                  <a:pt x="305406" y="2754726"/>
                  <a:pt x="305133" y="2754726"/>
                </a:cubicBezTo>
                <a:lnTo>
                  <a:pt x="305952" y="2757183"/>
                </a:lnTo>
                <a:lnTo>
                  <a:pt x="305952" y="2758002"/>
                </a:lnTo>
                <a:lnTo>
                  <a:pt x="305543" y="2758821"/>
                </a:lnTo>
                <a:cubicBezTo>
                  <a:pt x="306362" y="2762098"/>
                  <a:pt x="307181" y="2769880"/>
                  <a:pt x="308000" y="2782167"/>
                </a:cubicBezTo>
                <a:lnTo>
                  <a:pt x="307591" y="2782986"/>
                </a:lnTo>
                <a:lnTo>
                  <a:pt x="308819" y="2796502"/>
                </a:lnTo>
                <a:cubicBezTo>
                  <a:pt x="309092" y="2798414"/>
                  <a:pt x="309229" y="2800598"/>
                  <a:pt x="309229" y="2803055"/>
                </a:cubicBezTo>
                <a:lnTo>
                  <a:pt x="309229" y="2804284"/>
                </a:lnTo>
                <a:lnTo>
                  <a:pt x="309638" y="2805103"/>
                </a:lnTo>
                <a:cubicBezTo>
                  <a:pt x="309365" y="2805376"/>
                  <a:pt x="309229" y="2805786"/>
                  <a:pt x="309229" y="2806332"/>
                </a:cubicBezTo>
                <a:lnTo>
                  <a:pt x="309638" y="2809199"/>
                </a:lnTo>
                <a:lnTo>
                  <a:pt x="309229" y="2809199"/>
                </a:lnTo>
                <a:cubicBezTo>
                  <a:pt x="309502" y="2810018"/>
                  <a:pt x="309911" y="2813158"/>
                  <a:pt x="310458" y="2818619"/>
                </a:cubicBezTo>
                <a:lnTo>
                  <a:pt x="310048" y="2819438"/>
                </a:lnTo>
                <a:lnTo>
                  <a:pt x="310867" y="2822715"/>
                </a:lnTo>
                <a:lnTo>
                  <a:pt x="310867" y="2827220"/>
                </a:lnTo>
                <a:lnTo>
                  <a:pt x="311277" y="2828449"/>
                </a:lnTo>
                <a:lnTo>
                  <a:pt x="310867" y="2829268"/>
                </a:lnTo>
                <a:cubicBezTo>
                  <a:pt x="311140" y="2829541"/>
                  <a:pt x="311277" y="2829951"/>
                  <a:pt x="311277" y="2830497"/>
                </a:cubicBezTo>
                <a:lnTo>
                  <a:pt x="310867" y="2830497"/>
                </a:lnTo>
                <a:cubicBezTo>
                  <a:pt x="311140" y="2830770"/>
                  <a:pt x="311277" y="2831180"/>
                  <a:pt x="311277" y="2831725"/>
                </a:cubicBezTo>
                <a:cubicBezTo>
                  <a:pt x="311277" y="2834183"/>
                  <a:pt x="310321" y="2835412"/>
                  <a:pt x="308410" y="2835412"/>
                </a:cubicBezTo>
                <a:lnTo>
                  <a:pt x="308819" y="2837459"/>
                </a:lnTo>
                <a:lnTo>
                  <a:pt x="308819" y="2839098"/>
                </a:lnTo>
                <a:lnTo>
                  <a:pt x="308000" y="2840736"/>
                </a:lnTo>
                <a:lnTo>
                  <a:pt x="307591" y="2840736"/>
                </a:lnTo>
                <a:lnTo>
                  <a:pt x="305543" y="2839917"/>
                </a:lnTo>
                <a:lnTo>
                  <a:pt x="305543" y="2843603"/>
                </a:lnTo>
                <a:lnTo>
                  <a:pt x="305952" y="2845651"/>
                </a:lnTo>
                <a:cubicBezTo>
                  <a:pt x="302949" y="2847836"/>
                  <a:pt x="300901" y="2848928"/>
                  <a:pt x="299809" y="2848928"/>
                </a:cubicBezTo>
                <a:cubicBezTo>
                  <a:pt x="299809" y="2849747"/>
                  <a:pt x="299535" y="2850156"/>
                  <a:pt x="298989" y="2850156"/>
                </a:cubicBezTo>
                <a:cubicBezTo>
                  <a:pt x="298443" y="2850156"/>
                  <a:pt x="298170" y="2849747"/>
                  <a:pt x="298170" y="2848928"/>
                </a:cubicBezTo>
                <a:lnTo>
                  <a:pt x="298580" y="2848108"/>
                </a:lnTo>
                <a:lnTo>
                  <a:pt x="298580" y="2847289"/>
                </a:lnTo>
                <a:lnTo>
                  <a:pt x="297761" y="2846880"/>
                </a:lnTo>
                <a:lnTo>
                  <a:pt x="296532" y="2846880"/>
                </a:lnTo>
                <a:cubicBezTo>
                  <a:pt x="295986" y="2849883"/>
                  <a:pt x="295576" y="2851385"/>
                  <a:pt x="295303" y="2851385"/>
                </a:cubicBezTo>
                <a:lnTo>
                  <a:pt x="293255" y="2851385"/>
                </a:lnTo>
                <a:cubicBezTo>
                  <a:pt x="292709" y="2851385"/>
                  <a:pt x="292436" y="2850975"/>
                  <a:pt x="292436" y="2850156"/>
                </a:cubicBezTo>
                <a:lnTo>
                  <a:pt x="293255" y="2847289"/>
                </a:lnTo>
                <a:lnTo>
                  <a:pt x="293255" y="2846880"/>
                </a:lnTo>
                <a:lnTo>
                  <a:pt x="292027" y="2846880"/>
                </a:lnTo>
                <a:lnTo>
                  <a:pt x="292027" y="2850566"/>
                </a:lnTo>
                <a:cubicBezTo>
                  <a:pt x="292027" y="2851112"/>
                  <a:pt x="291754" y="2851385"/>
                  <a:pt x="291208" y="2851385"/>
                </a:cubicBezTo>
                <a:lnTo>
                  <a:pt x="285473" y="2851385"/>
                </a:lnTo>
                <a:cubicBezTo>
                  <a:pt x="284927" y="2850566"/>
                  <a:pt x="283426" y="2849201"/>
                  <a:pt x="280968" y="2847289"/>
                </a:cubicBezTo>
                <a:cubicBezTo>
                  <a:pt x="279330" y="2848108"/>
                  <a:pt x="278511" y="2849064"/>
                  <a:pt x="278511" y="2850156"/>
                </a:cubicBezTo>
                <a:lnTo>
                  <a:pt x="277692" y="2850156"/>
                </a:lnTo>
                <a:cubicBezTo>
                  <a:pt x="276872" y="2849610"/>
                  <a:pt x="275780" y="2847836"/>
                  <a:pt x="274415" y="2844832"/>
                </a:cubicBezTo>
                <a:cubicBezTo>
                  <a:pt x="268681" y="2841009"/>
                  <a:pt x="264858" y="2838552"/>
                  <a:pt x="262947" y="2837459"/>
                </a:cubicBezTo>
                <a:cubicBezTo>
                  <a:pt x="258578" y="2833910"/>
                  <a:pt x="256394" y="2831725"/>
                  <a:pt x="256394" y="2830906"/>
                </a:cubicBezTo>
                <a:cubicBezTo>
                  <a:pt x="255848" y="2830906"/>
                  <a:pt x="255574" y="2831180"/>
                  <a:pt x="255574" y="2831725"/>
                </a:cubicBezTo>
                <a:lnTo>
                  <a:pt x="256394" y="2831725"/>
                </a:lnTo>
                <a:lnTo>
                  <a:pt x="256394" y="2832545"/>
                </a:lnTo>
                <a:lnTo>
                  <a:pt x="255984" y="2832545"/>
                </a:lnTo>
                <a:cubicBezTo>
                  <a:pt x="255438" y="2831999"/>
                  <a:pt x="251479" y="2829678"/>
                  <a:pt x="244106" y="2825582"/>
                </a:cubicBezTo>
                <a:lnTo>
                  <a:pt x="244106" y="2825172"/>
                </a:lnTo>
                <a:lnTo>
                  <a:pt x="244926" y="2825172"/>
                </a:lnTo>
                <a:lnTo>
                  <a:pt x="244926" y="2824763"/>
                </a:lnTo>
                <a:cubicBezTo>
                  <a:pt x="244106" y="2823398"/>
                  <a:pt x="242058" y="2822169"/>
                  <a:pt x="238782" y="2821076"/>
                </a:cubicBezTo>
                <a:cubicBezTo>
                  <a:pt x="237690" y="2821076"/>
                  <a:pt x="235642" y="2819575"/>
                  <a:pt x="232638" y="2816571"/>
                </a:cubicBezTo>
                <a:lnTo>
                  <a:pt x="233048" y="2816571"/>
                </a:lnTo>
                <a:cubicBezTo>
                  <a:pt x="237417" y="2819029"/>
                  <a:pt x="240420" y="2820394"/>
                  <a:pt x="242058" y="2820667"/>
                </a:cubicBezTo>
                <a:cubicBezTo>
                  <a:pt x="242605" y="2820667"/>
                  <a:pt x="243014" y="2820531"/>
                  <a:pt x="243287" y="2820257"/>
                </a:cubicBezTo>
                <a:lnTo>
                  <a:pt x="244516" y="2820257"/>
                </a:lnTo>
                <a:lnTo>
                  <a:pt x="245745" y="2819848"/>
                </a:lnTo>
                <a:cubicBezTo>
                  <a:pt x="245745" y="2819302"/>
                  <a:pt x="243424" y="2818209"/>
                  <a:pt x="238782" y="2816571"/>
                </a:cubicBezTo>
                <a:cubicBezTo>
                  <a:pt x="236871" y="2814660"/>
                  <a:pt x="232911" y="2812612"/>
                  <a:pt x="226904" y="2810428"/>
                </a:cubicBezTo>
                <a:cubicBezTo>
                  <a:pt x="226631" y="2809062"/>
                  <a:pt x="224583" y="2807697"/>
                  <a:pt x="220761" y="2806332"/>
                </a:cubicBezTo>
                <a:lnTo>
                  <a:pt x="220761" y="2805922"/>
                </a:lnTo>
                <a:lnTo>
                  <a:pt x="221170" y="2805922"/>
                </a:lnTo>
                <a:cubicBezTo>
                  <a:pt x="224447" y="2807014"/>
                  <a:pt x="226085" y="2807697"/>
                  <a:pt x="226085" y="2807970"/>
                </a:cubicBezTo>
                <a:lnTo>
                  <a:pt x="226904" y="2807561"/>
                </a:lnTo>
                <a:cubicBezTo>
                  <a:pt x="227996" y="2808380"/>
                  <a:pt x="230727" y="2809199"/>
                  <a:pt x="235096" y="2810018"/>
                </a:cubicBezTo>
                <a:lnTo>
                  <a:pt x="235915" y="2809609"/>
                </a:lnTo>
                <a:cubicBezTo>
                  <a:pt x="241376" y="2810974"/>
                  <a:pt x="248202" y="2811656"/>
                  <a:pt x="256394" y="2811656"/>
                </a:cubicBezTo>
                <a:lnTo>
                  <a:pt x="256394" y="2812066"/>
                </a:lnTo>
                <a:lnTo>
                  <a:pt x="257213" y="2811656"/>
                </a:lnTo>
                <a:lnTo>
                  <a:pt x="258032" y="2811656"/>
                </a:lnTo>
                <a:cubicBezTo>
                  <a:pt x="259124" y="2811656"/>
                  <a:pt x="259807" y="2811793"/>
                  <a:pt x="260080" y="2812066"/>
                </a:cubicBezTo>
                <a:lnTo>
                  <a:pt x="262128" y="2811656"/>
                </a:lnTo>
                <a:lnTo>
                  <a:pt x="263356" y="2811656"/>
                </a:lnTo>
                <a:lnTo>
                  <a:pt x="264995" y="2811247"/>
                </a:lnTo>
                <a:lnTo>
                  <a:pt x="264995" y="2810428"/>
                </a:lnTo>
                <a:cubicBezTo>
                  <a:pt x="264995" y="2808789"/>
                  <a:pt x="265131" y="2807970"/>
                  <a:pt x="265404" y="2807970"/>
                </a:cubicBezTo>
                <a:lnTo>
                  <a:pt x="264995" y="2803465"/>
                </a:lnTo>
                <a:lnTo>
                  <a:pt x="265404" y="2793635"/>
                </a:lnTo>
                <a:lnTo>
                  <a:pt x="265404" y="2785034"/>
                </a:lnTo>
                <a:cubicBezTo>
                  <a:pt x="265677" y="2782576"/>
                  <a:pt x="265814" y="2778890"/>
                  <a:pt x="265814" y="2773976"/>
                </a:cubicBezTo>
                <a:lnTo>
                  <a:pt x="266223" y="2773976"/>
                </a:lnTo>
                <a:cubicBezTo>
                  <a:pt x="265950" y="2773702"/>
                  <a:pt x="265814" y="2773293"/>
                  <a:pt x="265814" y="2772747"/>
                </a:cubicBezTo>
                <a:lnTo>
                  <a:pt x="266223" y="2771928"/>
                </a:lnTo>
                <a:lnTo>
                  <a:pt x="265814" y="2771928"/>
                </a:lnTo>
                <a:lnTo>
                  <a:pt x="266223" y="2769880"/>
                </a:lnTo>
                <a:lnTo>
                  <a:pt x="267452" y="2726055"/>
                </a:lnTo>
                <a:lnTo>
                  <a:pt x="267862" y="2726055"/>
                </a:lnTo>
                <a:cubicBezTo>
                  <a:pt x="267862" y="2725782"/>
                  <a:pt x="267725" y="2725646"/>
                  <a:pt x="267452" y="2725646"/>
                </a:cubicBezTo>
                <a:cubicBezTo>
                  <a:pt x="267725" y="2724280"/>
                  <a:pt x="267862" y="2721550"/>
                  <a:pt x="267862" y="2717454"/>
                </a:cubicBezTo>
                <a:lnTo>
                  <a:pt x="268271" y="2708853"/>
                </a:lnTo>
                <a:lnTo>
                  <a:pt x="269500" y="2675268"/>
                </a:lnTo>
                <a:lnTo>
                  <a:pt x="269910" y="2675268"/>
                </a:lnTo>
                <a:lnTo>
                  <a:pt x="269500" y="2674449"/>
                </a:lnTo>
                <a:lnTo>
                  <a:pt x="269500" y="2673630"/>
                </a:lnTo>
                <a:cubicBezTo>
                  <a:pt x="269500" y="2673356"/>
                  <a:pt x="269637" y="2673220"/>
                  <a:pt x="269910" y="2673220"/>
                </a:cubicBezTo>
                <a:cubicBezTo>
                  <a:pt x="269910" y="2672947"/>
                  <a:pt x="269773" y="2672810"/>
                  <a:pt x="269500" y="2672810"/>
                </a:cubicBezTo>
                <a:lnTo>
                  <a:pt x="269910" y="2669944"/>
                </a:lnTo>
                <a:lnTo>
                  <a:pt x="269910" y="2653151"/>
                </a:lnTo>
                <a:lnTo>
                  <a:pt x="270319" y="2650693"/>
                </a:lnTo>
                <a:cubicBezTo>
                  <a:pt x="270046" y="2650420"/>
                  <a:pt x="269910" y="2650011"/>
                  <a:pt x="269910" y="2649465"/>
                </a:cubicBezTo>
                <a:cubicBezTo>
                  <a:pt x="269910" y="2638816"/>
                  <a:pt x="271138" y="2618200"/>
                  <a:pt x="273596" y="2587619"/>
                </a:cubicBezTo>
                <a:lnTo>
                  <a:pt x="273596" y="2586390"/>
                </a:lnTo>
                <a:cubicBezTo>
                  <a:pt x="273596" y="2585298"/>
                  <a:pt x="270183" y="2583796"/>
                  <a:pt x="263356" y="2581885"/>
                </a:cubicBezTo>
                <a:cubicBezTo>
                  <a:pt x="263356" y="2581065"/>
                  <a:pt x="259807" y="2579973"/>
                  <a:pt x="252707" y="2578608"/>
                </a:cubicBezTo>
                <a:cubicBezTo>
                  <a:pt x="252707" y="2575332"/>
                  <a:pt x="258715" y="2571782"/>
                  <a:pt x="270729" y="2567959"/>
                </a:cubicBezTo>
                <a:lnTo>
                  <a:pt x="277282" y="2566731"/>
                </a:lnTo>
                <a:cubicBezTo>
                  <a:pt x="278101" y="2566457"/>
                  <a:pt x="279057" y="2566321"/>
                  <a:pt x="280149" y="2566321"/>
                </a:cubicBezTo>
                <a:close/>
                <a:moveTo>
                  <a:pt x="162601" y="2559358"/>
                </a:moveTo>
                <a:cubicBezTo>
                  <a:pt x="162601" y="2559904"/>
                  <a:pt x="162874" y="2560177"/>
                  <a:pt x="163420" y="2560177"/>
                </a:cubicBezTo>
                <a:lnTo>
                  <a:pt x="167106" y="2560177"/>
                </a:lnTo>
                <a:cubicBezTo>
                  <a:pt x="167925" y="2560177"/>
                  <a:pt x="169018" y="2560860"/>
                  <a:pt x="170383" y="2562225"/>
                </a:cubicBezTo>
                <a:lnTo>
                  <a:pt x="171202" y="2561816"/>
                </a:lnTo>
                <a:cubicBezTo>
                  <a:pt x="171202" y="2562908"/>
                  <a:pt x="175025" y="2564000"/>
                  <a:pt x="182670" y="2565092"/>
                </a:cubicBezTo>
                <a:cubicBezTo>
                  <a:pt x="182670" y="2565365"/>
                  <a:pt x="184582" y="2566184"/>
                  <a:pt x="188404" y="2567550"/>
                </a:cubicBezTo>
                <a:cubicBezTo>
                  <a:pt x="189496" y="2568642"/>
                  <a:pt x="190043" y="2569598"/>
                  <a:pt x="190043" y="2570417"/>
                </a:cubicBezTo>
                <a:lnTo>
                  <a:pt x="189223" y="2571236"/>
                </a:lnTo>
                <a:cubicBezTo>
                  <a:pt x="189769" y="2572328"/>
                  <a:pt x="191817" y="2573557"/>
                  <a:pt x="195367" y="2574922"/>
                </a:cubicBezTo>
                <a:lnTo>
                  <a:pt x="195367" y="2576151"/>
                </a:lnTo>
                <a:cubicBezTo>
                  <a:pt x="194821" y="2576151"/>
                  <a:pt x="193865" y="2576833"/>
                  <a:pt x="192500" y="2578199"/>
                </a:cubicBezTo>
                <a:lnTo>
                  <a:pt x="191681" y="2578199"/>
                </a:lnTo>
                <a:lnTo>
                  <a:pt x="191681" y="2578608"/>
                </a:lnTo>
                <a:lnTo>
                  <a:pt x="192910" y="2580246"/>
                </a:lnTo>
                <a:cubicBezTo>
                  <a:pt x="191271" y="2580246"/>
                  <a:pt x="189633" y="2582294"/>
                  <a:pt x="187995" y="2586390"/>
                </a:cubicBezTo>
                <a:lnTo>
                  <a:pt x="185947" y="2588028"/>
                </a:lnTo>
                <a:lnTo>
                  <a:pt x="186356" y="2588848"/>
                </a:lnTo>
                <a:lnTo>
                  <a:pt x="186356" y="2589257"/>
                </a:lnTo>
                <a:cubicBezTo>
                  <a:pt x="186356" y="2589530"/>
                  <a:pt x="184855" y="2589940"/>
                  <a:pt x="181851" y="2590486"/>
                </a:cubicBezTo>
                <a:cubicBezTo>
                  <a:pt x="178301" y="2594036"/>
                  <a:pt x="174069" y="2597449"/>
                  <a:pt x="169154" y="2600725"/>
                </a:cubicBezTo>
                <a:cubicBezTo>
                  <a:pt x="164785" y="2608371"/>
                  <a:pt x="160144" y="2616153"/>
                  <a:pt x="155229" y="2624071"/>
                </a:cubicBezTo>
                <a:lnTo>
                  <a:pt x="147447" y="2635130"/>
                </a:lnTo>
                <a:lnTo>
                  <a:pt x="147856" y="2635130"/>
                </a:lnTo>
                <a:cubicBezTo>
                  <a:pt x="148402" y="2634583"/>
                  <a:pt x="149085" y="2634174"/>
                  <a:pt x="149904" y="2633901"/>
                </a:cubicBezTo>
                <a:lnTo>
                  <a:pt x="154000" y="2631853"/>
                </a:lnTo>
                <a:lnTo>
                  <a:pt x="157277" y="2632262"/>
                </a:lnTo>
                <a:lnTo>
                  <a:pt x="163420" y="2632262"/>
                </a:lnTo>
                <a:cubicBezTo>
                  <a:pt x="166970" y="2632262"/>
                  <a:pt x="175434" y="2633764"/>
                  <a:pt x="188814" y="2636768"/>
                </a:cubicBezTo>
                <a:lnTo>
                  <a:pt x="193729" y="2640864"/>
                </a:lnTo>
                <a:cubicBezTo>
                  <a:pt x="201374" y="2645233"/>
                  <a:pt x="205197" y="2649055"/>
                  <a:pt x="205197" y="2652332"/>
                </a:cubicBezTo>
                <a:lnTo>
                  <a:pt x="206016" y="2652741"/>
                </a:lnTo>
                <a:cubicBezTo>
                  <a:pt x="206016" y="2656564"/>
                  <a:pt x="204105" y="2663117"/>
                  <a:pt x="200282" y="2672401"/>
                </a:cubicBezTo>
                <a:cubicBezTo>
                  <a:pt x="201374" y="2672401"/>
                  <a:pt x="202876" y="2669534"/>
                  <a:pt x="204787" y="2663800"/>
                </a:cubicBezTo>
                <a:lnTo>
                  <a:pt x="211340" y="2661342"/>
                </a:lnTo>
                <a:lnTo>
                  <a:pt x="217484" y="2661752"/>
                </a:lnTo>
                <a:cubicBezTo>
                  <a:pt x="223764" y="2661206"/>
                  <a:pt x="227723" y="2660796"/>
                  <a:pt x="229362" y="2660523"/>
                </a:cubicBezTo>
                <a:cubicBezTo>
                  <a:pt x="235369" y="2662435"/>
                  <a:pt x="239328" y="2664619"/>
                  <a:pt x="241239" y="2667076"/>
                </a:cubicBezTo>
                <a:cubicBezTo>
                  <a:pt x="242058" y="2667895"/>
                  <a:pt x="244106" y="2668851"/>
                  <a:pt x="247383" y="2669944"/>
                </a:cubicBezTo>
                <a:cubicBezTo>
                  <a:pt x="247383" y="2670216"/>
                  <a:pt x="247519" y="2670353"/>
                  <a:pt x="247793" y="2670353"/>
                </a:cubicBezTo>
                <a:lnTo>
                  <a:pt x="247383" y="2673220"/>
                </a:lnTo>
                <a:lnTo>
                  <a:pt x="247383" y="2677725"/>
                </a:lnTo>
                <a:cubicBezTo>
                  <a:pt x="247383" y="2678818"/>
                  <a:pt x="247246" y="2679500"/>
                  <a:pt x="246973" y="2679773"/>
                </a:cubicBezTo>
                <a:lnTo>
                  <a:pt x="247383" y="2680592"/>
                </a:lnTo>
                <a:cubicBezTo>
                  <a:pt x="247383" y="2681138"/>
                  <a:pt x="247246" y="2681548"/>
                  <a:pt x="246973" y="2681821"/>
                </a:cubicBezTo>
                <a:lnTo>
                  <a:pt x="247793" y="2697385"/>
                </a:lnTo>
                <a:cubicBezTo>
                  <a:pt x="247519" y="2697658"/>
                  <a:pt x="247383" y="2698068"/>
                  <a:pt x="247383" y="2698614"/>
                </a:cubicBezTo>
                <a:cubicBezTo>
                  <a:pt x="247929" y="2698614"/>
                  <a:pt x="248202" y="2698887"/>
                  <a:pt x="248202" y="2699433"/>
                </a:cubicBezTo>
                <a:cubicBezTo>
                  <a:pt x="247110" y="2700525"/>
                  <a:pt x="246564" y="2701481"/>
                  <a:pt x="246564" y="2702300"/>
                </a:cubicBezTo>
                <a:lnTo>
                  <a:pt x="247383" y="2702710"/>
                </a:lnTo>
                <a:lnTo>
                  <a:pt x="248202" y="2703938"/>
                </a:lnTo>
                <a:cubicBezTo>
                  <a:pt x="247656" y="2703938"/>
                  <a:pt x="247383" y="2704075"/>
                  <a:pt x="247383" y="2704348"/>
                </a:cubicBezTo>
                <a:lnTo>
                  <a:pt x="248202" y="2705577"/>
                </a:lnTo>
                <a:lnTo>
                  <a:pt x="248202" y="2705986"/>
                </a:lnTo>
                <a:lnTo>
                  <a:pt x="246564" y="2707624"/>
                </a:lnTo>
                <a:cubicBezTo>
                  <a:pt x="246564" y="2708443"/>
                  <a:pt x="246973" y="2708853"/>
                  <a:pt x="247793" y="2708853"/>
                </a:cubicBezTo>
                <a:cubicBezTo>
                  <a:pt x="247246" y="2711310"/>
                  <a:pt x="246564" y="2713085"/>
                  <a:pt x="245745" y="2714177"/>
                </a:cubicBezTo>
                <a:cubicBezTo>
                  <a:pt x="246564" y="2714177"/>
                  <a:pt x="246905" y="2714382"/>
                  <a:pt x="246769" y="2714792"/>
                </a:cubicBezTo>
                <a:cubicBezTo>
                  <a:pt x="246632" y="2715201"/>
                  <a:pt x="246154" y="2715816"/>
                  <a:pt x="245335" y="2716635"/>
                </a:cubicBezTo>
                <a:lnTo>
                  <a:pt x="246154" y="2719092"/>
                </a:lnTo>
                <a:cubicBezTo>
                  <a:pt x="245608" y="2723188"/>
                  <a:pt x="245199" y="2725782"/>
                  <a:pt x="244926" y="2726874"/>
                </a:cubicBezTo>
                <a:cubicBezTo>
                  <a:pt x="245199" y="2727147"/>
                  <a:pt x="245335" y="2727557"/>
                  <a:pt x="245335" y="2728103"/>
                </a:cubicBezTo>
                <a:lnTo>
                  <a:pt x="244516" y="2728103"/>
                </a:lnTo>
                <a:lnTo>
                  <a:pt x="244926" y="2730151"/>
                </a:lnTo>
                <a:lnTo>
                  <a:pt x="244926" y="2730560"/>
                </a:lnTo>
                <a:lnTo>
                  <a:pt x="244106" y="2730560"/>
                </a:lnTo>
                <a:lnTo>
                  <a:pt x="244106" y="2730970"/>
                </a:lnTo>
                <a:lnTo>
                  <a:pt x="244926" y="2732608"/>
                </a:lnTo>
                <a:cubicBezTo>
                  <a:pt x="244106" y="2733427"/>
                  <a:pt x="243697" y="2736294"/>
                  <a:pt x="243697" y="2741210"/>
                </a:cubicBezTo>
                <a:cubicBezTo>
                  <a:pt x="243424" y="2741210"/>
                  <a:pt x="243014" y="2741619"/>
                  <a:pt x="242468" y="2742438"/>
                </a:cubicBezTo>
                <a:lnTo>
                  <a:pt x="243697" y="2742438"/>
                </a:lnTo>
                <a:lnTo>
                  <a:pt x="243697" y="2743257"/>
                </a:lnTo>
                <a:cubicBezTo>
                  <a:pt x="243697" y="2743803"/>
                  <a:pt x="243424" y="2744076"/>
                  <a:pt x="242878" y="2744076"/>
                </a:cubicBezTo>
                <a:lnTo>
                  <a:pt x="243697" y="2745715"/>
                </a:lnTo>
                <a:lnTo>
                  <a:pt x="242468" y="2747763"/>
                </a:lnTo>
                <a:lnTo>
                  <a:pt x="243287" y="2747763"/>
                </a:lnTo>
                <a:lnTo>
                  <a:pt x="243287" y="2748991"/>
                </a:lnTo>
                <a:lnTo>
                  <a:pt x="242468" y="2748991"/>
                </a:lnTo>
                <a:lnTo>
                  <a:pt x="242468" y="2749401"/>
                </a:lnTo>
                <a:lnTo>
                  <a:pt x="243287" y="2749401"/>
                </a:lnTo>
                <a:lnTo>
                  <a:pt x="243287" y="2749810"/>
                </a:lnTo>
                <a:lnTo>
                  <a:pt x="242468" y="2749810"/>
                </a:lnTo>
                <a:lnTo>
                  <a:pt x="243287" y="2751039"/>
                </a:lnTo>
                <a:lnTo>
                  <a:pt x="243287" y="2751449"/>
                </a:lnTo>
                <a:cubicBezTo>
                  <a:pt x="242468" y="2751449"/>
                  <a:pt x="242058" y="2751722"/>
                  <a:pt x="242058" y="2752268"/>
                </a:cubicBezTo>
                <a:lnTo>
                  <a:pt x="242058" y="2754316"/>
                </a:lnTo>
                <a:lnTo>
                  <a:pt x="242878" y="2753906"/>
                </a:lnTo>
                <a:cubicBezTo>
                  <a:pt x="242878" y="2754179"/>
                  <a:pt x="243014" y="2754316"/>
                  <a:pt x="243287" y="2754316"/>
                </a:cubicBezTo>
                <a:cubicBezTo>
                  <a:pt x="242468" y="2757593"/>
                  <a:pt x="241512" y="2759640"/>
                  <a:pt x="240420" y="2760459"/>
                </a:cubicBezTo>
                <a:lnTo>
                  <a:pt x="241649" y="2761688"/>
                </a:lnTo>
                <a:cubicBezTo>
                  <a:pt x="240830" y="2761688"/>
                  <a:pt x="240420" y="2761961"/>
                  <a:pt x="240420" y="2762507"/>
                </a:cubicBezTo>
                <a:cubicBezTo>
                  <a:pt x="240966" y="2762507"/>
                  <a:pt x="241239" y="2762644"/>
                  <a:pt x="241239" y="2762917"/>
                </a:cubicBezTo>
                <a:cubicBezTo>
                  <a:pt x="240966" y="2762917"/>
                  <a:pt x="240420" y="2763463"/>
                  <a:pt x="239601" y="2764555"/>
                </a:cubicBezTo>
                <a:lnTo>
                  <a:pt x="235915" y="2768651"/>
                </a:lnTo>
                <a:lnTo>
                  <a:pt x="236324" y="2770289"/>
                </a:lnTo>
                <a:cubicBezTo>
                  <a:pt x="235505" y="2772201"/>
                  <a:pt x="234413" y="2773429"/>
                  <a:pt x="233048" y="2773976"/>
                </a:cubicBezTo>
                <a:cubicBezTo>
                  <a:pt x="232775" y="2774248"/>
                  <a:pt x="232638" y="2774590"/>
                  <a:pt x="232638" y="2774999"/>
                </a:cubicBezTo>
                <a:cubicBezTo>
                  <a:pt x="232638" y="2775409"/>
                  <a:pt x="232502" y="2775750"/>
                  <a:pt x="232229" y="2776023"/>
                </a:cubicBezTo>
                <a:cubicBezTo>
                  <a:pt x="231683" y="2776569"/>
                  <a:pt x="231410" y="2776843"/>
                  <a:pt x="231410" y="2776843"/>
                </a:cubicBezTo>
                <a:lnTo>
                  <a:pt x="228952" y="2776433"/>
                </a:lnTo>
                <a:cubicBezTo>
                  <a:pt x="228952" y="2777252"/>
                  <a:pt x="228679" y="2777662"/>
                  <a:pt x="228133" y="2777662"/>
                </a:cubicBezTo>
                <a:cubicBezTo>
                  <a:pt x="227860" y="2777388"/>
                  <a:pt x="227450" y="2777252"/>
                  <a:pt x="226904" y="2777252"/>
                </a:cubicBezTo>
                <a:lnTo>
                  <a:pt x="223218" y="2787491"/>
                </a:lnTo>
                <a:lnTo>
                  <a:pt x="222399" y="2787491"/>
                </a:lnTo>
                <a:cubicBezTo>
                  <a:pt x="222126" y="2787491"/>
                  <a:pt x="221716" y="2785853"/>
                  <a:pt x="221170" y="2782576"/>
                </a:cubicBezTo>
                <a:cubicBezTo>
                  <a:pt x="220897" y="2782576"/>
                  <a:pt x="219941" y="2781075"/>
                  <a:pt x="218303" y="2778071"/>
                </a:cubicBezTo>
                <a:cubicBezTo>
                  <a:pt x="217211" y="2778071"/>
                  <a:pt x="215982" y="2777388"/>
                  <a:pt x="214617" y="2776023"/>
                </a:cubicBezTo>
                <a:cubicBezTo>
                  <a:pt x="214617" y="2776569"/>
                  <a:pt x="214344" y="2776843"/>
                  <a:pt x="213798" y="2776843"/>
                </a:cubicBezTo>
                <a:cubicBezTo>
                  <a:pt x="212706" y="2776569"/>
                  <a:pt x="212160" y="2776160"/>
                  <a:pt x="212160" y="2775614"/>
                </a:cubicBezTo>
                <a:lnTo>
                  <a:pt x="211340" y="2776023"/>
                </a:lnTo>
                <a:cubicBezTo>
                  <a:pt x="208610" y="2776023"/>
                  <a:pt x="206425" y="2774385"/>
                  <a:pt x="204787" y="2771109"/>
                </a:cubicBezTo>
                <a:cubicBezTo>
                  <a:pt x="202876" y="2770562"/>
                  <a:pt x="201238" y="2769743"/>
                  <a:pt x="199872" y="2768651"/>
                </a:cubicBezTo>
                <a:lnTo>
                  <a:pt x="199053" y="2768651"/>
                </a:lnTo>
                <a:cubicBezTo>
                  <a:pt x="199053" y="2770016"/>
                  <a:pt x="197551" y="2771109"/>
                  <a:pt x="194548" y="2771928"/>
                </a:cubicBezTo>
                <a:cubicBezTo>
                  <a:pt x="194548" y="2773566"/>
                  <a:pt x="193319" y="2775204"/>
                  <a:pt x="190862" y="2776843"/>
                </a:cubicBezTo>
                <a:cubicBezTo>
                  <a:pt x="190862" y="2777935"/>
                  <a:pt x="187449" y="2781075"/>
                  <a:pt x="180622" y="2786263"/>
                </a:cubicBezTo>
                <a:cubicBezTo>
                  <a:pt x="178438" y="2788447"/>
                  <a:pt x="175434" y="2790768"/>
                  <a:pt x="171612" y="2793226"/>
                </a:cubicBezTo>
                <a:lnTo>
                  <a:pt x="167925" y="2798140"/>
                </a:lnTo>
                <a:lnTo>
                  <a:pt x="168745" y="2798140"/>
                </a:lnTo>
                <a:cubicBezTo>
                  <a:pt x="171748" y="2797594"/>
                  <a:pt x="175571" y="2796092"/>
                  <a:pt x="180213" y="2793635"/>
                </a:cubicBezTo>
                <a:lnTo>
                  <a:pt x="181032" y="2793635"/>
                </a:lnTo>
                <a:lnTo>
                  <a:pt x="181032" y="2794045"/>
                </a:lnTo>
                <a:cubicBezTo>
                  <a:pt x="181032" y="2794318"/>
                  <a:pt x="179803" y="2795546"/>
                  <a:pt x="177346" y="2797731"/>
                </a:cubicBezTo>
                <a:lnTo>
                  <a:pt x="177346" y="2798550"/>
                </a:lnTo>
                <a:lnTo>
                  <a:pt x="177755" y="2798550"/>
                </a:lnTo>
                <a:lnTo>
                  <a:pt x="178574" y="2798140"/>
                </a:lnTo>
                <a:lnTo>
                  <a:pt x="178574" y="2798550"/>
                </a:lnTo>
                <a:cubicBezTo>
                  <a:pt x="178574" y="2799369"/>
                  <a:pt x="177346" y="2800052"/>
                  <a:pt x="174888" y="2800598"/>
                </a:cubicBezTo>
                <a:cubicBezTo>
                  <a:pt x="174888" y="2800325"/>
                  <a:pt x="174752" y="2800188"/>
                  <a:pt x="174479" y="2800188"/>
                </a:cubicBezTo>
                <a:lnTo>
                  <a:pt x="174479" y="2801007"/>
                </a:lnTo>
                <a:cubicBezTo>
                  <a:pt x="175025" y="2801007"/>
                  <a:pt x="175298" y="2801144"/>
                  <a:pt x="175298" y="2801417"/>
                </a:cubicBezTo>
                <a:lnTo>
                  <a:pt x="179394" y="2800598"/>
                </a:lnTo>
                <a:cubicBezTo>
                  <a:pt x="179394" y="2801144"/>
                  <a:pt x="178028" y="2801963"/>
                  <a:pt x="175298" y="2803055"/>
                </a:cubicBezTo>
                <a:lnTo>
                  <a:pt x="175707" y="2803874"/>
                </a:lnTo>
                <a:lnTo>
                  <a:pt x="175707" y="2804284"/>
                </a:lnTo>
                <a:cubicBezTo>
                  <a:pt x="174069" y="2804284"/>
                  <a:pt x="168198" y="2807697"/>
                  <a:pt x="158096" y="2814523"/>
                </a:cubicBezTo>
                <a:cubicBezTo>
                  <a:pt x="137617" y="2826264"/>
                  <a:pt x="116046" y="2836640"/>
                  <a:pt x="93383" y="2845651"/>
                </a:cubicBezTo>
                <a:cubicBezTo>
                  <a:pt x="88468" y="2848655"/>
                  <a:pt x="84236" y="2850566"/>
                  <a:pt x="80686" y="2851385"/>
                </a:cubicBezTo>
                <a:lnTo>
                  <a:pt x="67580" y="2851385"/>
                </a:lnTo>
                <a:cubicBezTo>
                  <a:pt x="65941" y="2851385"/>
                  <a:pt x="64986" y="2850839"/>
                  <a:pt x="64713" y="2849747"/>
                </a:cubicBezTo>
                <a:lnTo>
                  <a:pt x="64713" y="2848928"/>
                </a:lnTo>
                <a:cubicBezTo>
                  <a:pt x="65259" y="2848928"/>
                  <a:pt x="65668" y="2849064"/>
                  <a:pt x="65941" y="2849337"/>
                </a:cubicBezTo>
                <a:lnTo>
                  <a:pt x="67580" y="2850156"/>
                </a:lnTo>
                <a:cubicBezTo>
                  <a:pt x="67853" y="2849883"/>
                  <a:pt x="68535" y="2849747"/>
                  <a:pt x="69627" y="2849747"/>
                </a:cubicBezTo>
                <a:cubicBezTo>
                  <a:pt x="69627" y="2848928"/>
                  <a:pt x="67580" y="2848108"/>
                  <a:pt x="63484" y="2847289"/>
                </a:cubicBezTo>
                <a:cubicBezTo>
                  <a:pt x="61846" y="2844559"/>
                  <a:pt x="60071" y="2842375"/>
                  <a:pt x="58159" y="2840736"/>
                </a:cubicBezTo>
                <a:lnTo>
                  <a:pt x="58159" y="2839917"/>
                </a:lnTo>
                <a:lnTo>
                  <a:pt x="58978" y="2839098"/>
                </a:lnTo>
                <a:lnTo>
                  <a:pt x="58569" y="2837050"/>
                </a:lnTo>
                <a:cubicBezTo>
                  <a:pt x="58569" y="2836504"/>
                  <a:pt x="58705" y="2836094"/>
                  <a:pt x="58978" y="2835821"/>
                </a:cubicBezTo>
                <a:cubicBezTo>
                  <a:pt x="58978" y="2831999"/>
                  <a:pt x="58159" y="2830087"/>
                  <a:pt x="56521" y="2830087"/>
                </a:cubicBezTo>
                <a:cubicBezTo>
                  <a:pt x="49968" y="2827630"/>
                  <a:pt x="46691" y="2823670"/>
                  <a:pt x="46691" y="2818209"/>
                </a:cubicBezTo>
                <a:cubicBezTo>
                  <a:pt x="46691" y="2811656"/>
                  <a:pt x="52562" y="2806195"/>
                  <a:pt x="64303" y="2801826"/>
                </a:cubicBezTo>
                <a:lnTo>
                  <a:pt x="66351" y="2801417"/>
                </a:lnTo>
                <a:lnTo>
                  <a:pt x="69627" y="2801417"/>
                </a:lnTo>
                <a:cubicBezTo>
                  <a:pt x="73177" y="2801417"/>
                  <a:pt x="79048" y="2802919"/>
                  <a:pt x="87239" y="2805922"/>
                </a:cubicBezTo>
                <a:lnTo>
                  <a:pt x="88058" y="2805922"/>
                </a:lnTo>
                <a:cubicBezTo>
                  <a:pt x="91881" y="2804284"/>
                  <a:pt x="94475" y="2802373"/>
                  <a:pt x="95840" y="2800188"/>
                </a:cubicBezTo>
                <a:lnTo>
                  <a:pt x="96659" y="2800188"/>
                </a:lnTo>
                <a:lnTo>
                  <a:pt x="96659" y="2795273"/>
                </a:lnTo>
                <a:cubicBezTo>
                  <a:pt x="96659" y="2795000"/>
                  <a:pt x="96796" y="2794864"/>
                  <a:pt x="97069" y="2794864"/>
                </a:cubicBezTo>
                <a:lnTo>
                  <a:pt x="96659" y="2794045"/>
                </a:lnTo>
                <a:lnTo>
                  <a:pt x="97069" y="2792406"/>
                </a:lnTo>
                <a:cubicBezTo>
                  <a:pt x="96796" y="2792133"/>
                  <a:pt x="96659" y="2791724"/>
                  <a:pt x="96659" y="2791178"/>
                </a:cubicBezTo>
                <a:lnTo>
                  <a:pt x="96250" y="2791178"/>
                </a:lnTo>
                <a:lnTo>
                  <a:pt x="91335" y="2794454"/>
                </a:lnTo>
                <a:lnTo>
                  <a:pt x="90516" y="2794454"/>
                </a:lnTo>
                <a:lnTo>
                  <a:pt x="89697" y="2794045"/>
                </a:lnTo>
                <a:cubicBezTo>
                  <a:pt x="88058" y="2794591"/>
                  <a:pt x="86283" y="2795956"/>
                  <a:pt x="84372" y="2798140"/>
                </a:cubicBezTo>
                <a:lnTo>
                  <a:pt x="83963" y="2797321"/>
                </a:lnTo>
                <a:cubicBezTo>
                  <a:pt x="84236" y="2797321"/>
                  <a:pt x="84645" y="2797048"/>
                  <a:pt x="85191" y="2796502"/>
                </a:cubicBezTo>
                <a:lnTo>
                  <a:pt x="86830" y="2794454"/>
                </a:lnTo>
                <a:lnTo>
                  <a:pt x="86830" y="2794045"/>
                </a:lnTo>
                <a:lnTo>
                  <a:pt x="84782" y="2794864"/>
                </a:lnTo>
                <a:lnTo>
                  <a:pt x="80276" y="2797731"/>
                </a:lnTo>
                <a:lnTo>
                  <a:pt x="79867" y="2797731"/>
                </a:lnTo>
                <a:cubicBezTo>
                  <a:pt x="79321" y="2797731"/>
                  <a:pt x="78229" y="2796502"/>
                  <a:pt x="76590" y="2794045"/>
                </a:cubicBezTo>
                <a:lnTo>
                  <a:pt x="77819" y="2794045"/>
                </a:lnTo>
                <a:cubicBezTo>
                  <a:pt x="77546" y="2793226"/>
                  <a:pt x="76727" y="2792816"/>
                  <a:pt x="75361" y="2792816"/>
                </a:cubicBezTo>
                <a:lnTo>
                  <a:pt x="72494" y="2792816"/>
                </a:lnTo>
                <a:cubicBezTo>
                  <a:pt x="72221" y="2792816"/>
                  <a:pt x="72085" y="2792679"/>
                  <a:pt x="72085" y="2792406"/>
                </a:cubicBezTo>
                <a:lnTo>
                  <a:pt x="71266" y="2792816"/>
                </a:lnTo>
                <a:lnTo>
                  <a:pt x="69457" y="2791490"/>
                </a:lnTo>
                <a:lnTo>
                  <a:pt x="66760" y="2789130"/>
                </a:lnTo>
                <a:lnTo>
                  <a:pt x="66760" y="2789512"/>
                </a:lnTo>
                <a:lnTo>
                  <a:pt x="65122" y="2788311"/>
                </a:lnTo>
                <a:lnTo>
                  <a:pt x="65941" y="2787901"/>
                </a:lnTo>
                <a:cubicBezTo>
                  <a:pt x="65941" y="2786809"/>
                  <a:pt x="64986" y="2784898"/>
                  <a:pt x="63074" y="2782167"/>
                </a:cubicBezTo>
                <a:cubicBezTo>
                  <a:pt x="63074" y="2781348"/>
                  <a:pt x="60207" y="2778208"/>
                  <a:pt x="54473" y="2772747"/>
                </a:cubicBezTo>
                <a:lnTo>
                  <a:pt x="54473" y="2771518"/>
                </a:lnTo>
                <a:cubicBezTo>
                  <a:pt x="54473" y="2770426"/>
                  <a:pt x="54337" y="2769607"/>
                  <a:pt x="54064" y="2769060"/>
                </a:cubicBezTo>
                <a:cubicBezTo>
                  <a:pt x="55429" y="2763326"/>
                  <a:pt x="56931" y="2760459"/>
                  <a:pt x="58569" y="2760459"/>
                </a:cubicBezTo>
                <a:cubicBezTo>
                  <a:pt x="61572" y="2758275"/>
                  <a:pt x="65259" y="2757183"/>
                  <a:pt x="69627" y="2757183"/>
                </a:cubicBezTo>
                <a:cubicBezTo>
                  <a:pt x="74542" y="2758275"/>
                  <a:pt x="77000" y="2759094"/>
                  <a:pt x="77000" y="2759640"/>
                </a:cubicBezTo>
                <a:lnTo>
                  <a:pt x="75771" y="2761279"/>
                </a:lnTo>
                <a:lnTo>
                  <a:pt x="75771" y="2762917"/>
                </a:lnTo>
                <a:lnTo>
                  <a:pt x="76181" y="2763736"/>
                </a:lnTo>
                <a:cubicBezTo>
                  <a:pt x="78638" y="2762917"/>
                  <a:pt x="86830" y="2758821"/>
                  <a:pt x="100755" y="2751449"/>
                </a:cubicBezTo>
                <a:lnTo>
                  <a:pt x="100755" y="2748991"/>
                </a:lnTo>
                <a:cubicBezTo>
                  <a:pt x="100755" y="2748718"/>
                  <a:pt x="100892" y="2748582"/>
                  <a:pt x="101165" y="2748582"/>
                </a:cubicBezTo>
                <a:lnTo>
                  <a:pt x="100755" y="2747763"/>
                </a:lnTo>
                <a:cubicBezTo>
                  <a:pt x="100755" y="2747490"/>
                  <a:pt x="100892" y="2747353"/>
                  <a:pt x="101165" y="2747353"/>
                </a:cubicBezTo>
                <a:cubicBezTo>
                  <a:pt x="101165" y="2742984"/>
                  <a:pt x="99799" y="2738206"/>
                  <a:pt x="97069" y="2733018"/>
                </a:cubicBezTo>
                <a:cubicBezTo>
                  <a:pt x="97069" y="2731926"/>
                  <a:pt x="95977" y="2729878"/>
                  <a:pt x="93792" y="2726874"/>
                </a:cubicBezTo>
                <a:cubicBezTo>
                  <a:pt x="87512" y="2729332"/>
                  <a:pt x="80686" y="2731380"/>
                  <a:pt x="73314" y="2733018"/>
                </a:cubicBezTo>
                <a:cubicBezTo>
                  <a:pt x="73314" y="2733564"/>
                  <a:pt x="73041" y="2733837"/>
                  <a:pt x="72494" y="2733837"/>
                </a:cubicBezTo>
                <a:lnTo>
                  <a:pt x="72085" y="2733837"/>
                </a:lnTo>
                <a:cubicBezTo>
                  <a:pt x="70993" y="2733837"/>
                  <a:pt x="69491" y="2730834"/>
                  <a:pt x="67580" y="2724826"/>
                </a:cubicBezTo>
                <a:cubicBezTo>
                  <a:pt x="65395" y="2723461"/>
                  <a:pt x="63757" y="2719229"/>
                  <a:pt x="62665" y="2712130"/>
                </a:cubicBezTo>
                <a:cubicBezTo>
                  <a:pt x="62119" y="2712130"/>
                  <a:pt x="61299" y="2709945"/>
                  <a:pt x="60207" y="2705577"/>
                </a:cubicBezTo>
                <a:cubicBezTo>
                  <a:pt x="56111" y="2702573"/>
                  <a:pt x="54064" y="2698068"/>
                  <a:pt x="54064" y="2692060"/>
                </a:cubicBezTo>
                <a:lnTo>
                  <a:pt x="58569" y="2682640"/>
                </a:lnTo>
                <a:cubicBezTo>
                  <a:pt x="62665" y="2677999"/>
                  <a:pt x="66897" y="2675677"/>
                  <a:pt x="71266" y="2675677"/>
                </a:cubicBezTo>
                <a:cubicBezTo>
                  <a:pt x="73450" y="2675677"/>
                  <a:pt x="79048" y="2668578"/>
                  <a:pt x="88058" y="2654380"/>
                </a:cubicBezTo>
                <a:cubicBezTo>
                  <a:pt x="95158" y="2644004"/>
                  <a:pt x="101574" y="2633764"/>
                  <a:pt x="107308" y="2623661"/>
                </a:cubicBezTo>
                <a:lnTo>
                  <a:pt x="106899" y="2623661"/>
                </a:lnTo>
                <a:lnTo>
                  <a:pt x="82734" y="2634311"/>
                </a:lnTo>
                <a:lnTo>
                  <a:pt x="81505" y="2634311"/>
                </a:lnTo>
                <a:lnTo>
                  <a:pt x="80276" y="2633082"/>
                </a:lnTo>
                <a:cubicBezTo>
                  <a:pt x="80003" y="2632536"/>
                  <a:pt x="79321" y="2631716"/>
                  <a:pt x="78229" y="2630624"/>
                </a:cubicBezTo>
                <a:cubicBezTo>
                  <a:pt x="78229" y="2630351"/>
                  <a:pt x="78365" y="2630215"/>
                  <a:pt x="78638" y="2630215"/>
                </a:cubicBezTo>
                <a:lnTo>
                  <a:pt x="77819" y="2628576"/>
                </a:lnTo>
                <a:cubicBezTo>
                  <a:pt x="77546" y="2628303"/>
                  <a:pt x="77409" y="2627894"/>
                  <a:pt x="77409" y="2627348"/>
                </a:cubicBezTo>
                <a:cubicBezTo>
                  <a:pt x="77682" y="2627348"/>
                  <a:pt x="77819" y="2627211"/>
                  <a:pt x="77819" y="2626938"/>
                </a:cubicBezTo>
                <a:cubicBezTo>
                  <a:pt x="77546" y="2626938"/>
                  <a:pt x="77136" y="2626528"/>
                  <a:pt x="76590" y="2625709"/>
                </a:cubicBezTo>
                <a:lnTo>
                  <a:pt x="73314" y="2626938"/>
                </a:lnTo>
                <a:lnTo>
                  <a:pt x="73314" y="2626528"/>
                </a:lnTo>
                <a:cubicBezTo>
                  <a:pt x="73041" y="2626528"/>
                  <a:pt x="72904" y="2626665"/>
                  <a:pt x="72904" y="2626938"/>
                </a:cubicBezTo>
                <a:cubicBezTo>
                  <a:pt x="69354" y="2626938"/>
                  <a:pt x="66624" y="2624754"/>
                  <a:pt x="64713" y="2620385"/>
                </a:cubicBezTo>
                <a:cubicBezTo>
                  <a:pt x="64166" y="2617108"/>
                  <a:pt x="62801" y="2612193"/>
                  <a:pt x="60617" y="2605640"/>
                </a:cubicBezTo>
                <a:cubicBezTo>
                  <a:pt x="60890" y="2605367"/>
                  <a:pt x="61026" y="2604957"/>
                  <a:pt x="61026" y="2604411"/>
                </a:cubicBezTo>
                <a:cubicBezTo>
                  <a:pt x="59388" y="2601954"/>
                  <a:pt x="58296" y="2599223"/>
                  <a:pt x="57750" y="2596220"/>
                </a:cubicBezTo>
                <a:cubicBezTo>
                  <a:pt x="59661" y="2590486"/>
                  <a:pt x="62119" y="2586936"/>
                  <a:pt x="65122" y="2585571"/>
                </a:cubicBezTo>
                <a:cubicBezTo>
                  <a:pt x="69764" y="2584752"/>
                  <a:pt x="73587" y="2582431"/>
                  <a:pt x="76590" y="2578608"/>
                </a:cubicBezTo>
                <a:cubicBezTo>
                  <a:pt x="77955" y="2577243"/>
                  <a:pt x="79867" y="2576560"/>
                  <a:pt x="82324" y="2576560"/>
                </a:cubicBezTo>
                <a:cubicBezTo>
                  <a:pt x="83690" y="2577106"/>
                  <a:pt x="84509" y="2577789"/>
                  <a:pt x="84782" y="2578608"/>
                </a:cubicBezTo>
                <a:cubicBezTo>
                  <a:pt x="84509" y="2579427"/>
                  <a:pt x="84236" y="2579837"/>
                  <a:pt x="83963" y="2579837"/>
                </a:cubicBezTo>
                <a:lnTo>
                  <a:pt x="84372" y="2583114"/>
                </a:lnTo>
                <a:lnTo>
                  <a:pt x="84372" y="2586390"/>
                </a:lnTo>
                <a:lnTo>
                  <a:pt x="83553" y="2587619"/>
                </a:lnTo>
                <a:lnTo>
                  <a:pt x="83553" y="2588438"/>
                </a:lnTo>
                <a:lnTo>
                  <a:pt x="83963" y="2591305"/>
                </a:lnTo>
                <a:cubicBezTo>
                  <a:pt x="96523" y="2587482"/>
                  <a:pt x="110312" y="2581748"/>
                  <a:pt x="125330" y="2574103"/>
                </a:cubicBezTo>
                <a:cubicBezTo>
                  <a:pt x="132156" y="2572191"/>
                  <a:pt x="135569" y="2569871"/>
                  <a:pt x="135569" y="2567140"/>
                </a:cubicBezTo>
                <a:cubicBezTo>
                  <a:pt x="135569" y="2566867"/>
                  <a:pt x="136115" y="2566321"/>
                  <a:pt x="137207" y="2565502"/>
                </a:cubicBezTo>
                <a:cubicBezTo>
                  <a:pt x="138846" y="2564410"/>
                  <a:pt x="140347" y="2563590"/>
                  <a:pt x="141713" y="2563044"/>
                </a:cubicBezTo>
                <a:lnTo>
                  <a:pt x="143760" y="2560996"/>
                </a:lnTo>
                <a:cubicBezTo>
                  <a:pt x="146491" y="2561270"/>
                  <a:pt x="148129" y="2561679"/>
                  <a:pt x="148675" y="2562225"/>
                </a:cubicBezTo>
                <a:lnTo>
                  <a:pt x="149495" y="2560996"/>
                </a:lnTo>
                <a:lnTo>
                  <a:pt x="152771" y="2562225"/>
                </a:lnTo>
                <a:cubicBezTo>
                  <a:pt x="152771" y="2560860"/>
                  <a:pt x="154136" y="2560041"/>
                  <a:pt x="156867" y="2559768"/>
                </a:cubicBezTo>
                <a:lnTo>
                  <a:pt x="158915" y="2560177"/>
                </a:lnTo>
                <a:close/>
                <a:moveTo>
                  <a:pt x="37681" y="2448363"/>
                </a:moveTo>
                <a:lnTo>
                  <a:pt x="38090" y="2448363"/>
                </a:lnTo>
                <a:lnTo>
                  <a:pt x="38090" y="2448773"/>
                </a:lnTo>
                <a:lnTo>
                  <a:pt x="37681" y="2448773"/>
                </a:lnTo>
                <a:close/>
                <a:moveTo>
                  <a:pt x="44234" y="2422970"/>
                </a:moveTo>
                <a:lnTo>
                  <a:pt x="45053" y="2422970"/>
                </a:lnTo>
                <a:lnTo>
                  <a:pt x="45053" y="2423789"/>
                </a:lnTo>
                <a:lnTo>
                  <a:pt x="44234" y="2423789"/>
                </a:lnTo>
                <a:close/>
                <a:moveTo>
                  <a:pt x="58978" y="2316071"/>
                </a:moveTo>
                <a:lnTo>
                  <a:pt x="59388" y="2316071"/>
                </a:lnTo>
                <a:lnTo>
                  <a:pt x="59388" y="2316890"/>
                </a:lnTo>
                <a:lnTo>
                  <a:pt x="58978" y="2316890"/>
                </a:lnTo>
                <a:close/>
                <a:moveTo>
                  <a:pt x="86830" y="2288629"/>
                </a:moveTo>
                <a:lnTo>
                  <a:pt x="87649" y="2288629"/>
                </a:lnTo>
                <a:cubicBezTo>
                  <a:pt x="87649" y="2289448"/>
                  <a:pt x="87376" y="2289858"/>
                  <a:pt x="86830" y="2289858"/>
                </a:cubicBezTo>
                <a:close/>
                <a:moveTo>
                  <a:pt x="192090" y="2271837"/>
                </a:moveTo>
                <a:lnTo>
                  <a:pt x="193729" y="2271837"/>
                </a:lnTo>
                <a:lnTo>
                  <a:pt x="193729" y="2272656"/>
                </a:lnTo>
                <a:lnTo>
                  <a:pt x="192090" y="2272656"/>
                </a:lnTo>
                <a:close/>
                <a:moveTo>
                  <a:pt x="136798" y="2136267"/>
                </a:moveTo>
                <a:cubicBezTo>
                  <a:pt x="144716" y="2137905"/>
                  <a:pt x="148675" y="2139953"/>
                  <a:pt x="148675" y="2142411"/>
                </a:cubicBezTo>
                <a:lnTo>
                  <a:pt x="149904" y="2142411"/>
                </a:lnTo>
                <a:lnTo>
                  <a:pt x="151133" y="2142001"/>
                </a:lnTo>
                <a:lnTo>
                  <a:pt x="151952" y="2142001"/>
                </a:lnTo>
                <a:lnTo>
                  <a:pt x="153181" y="2142411"/>
                </a:lnTo>
                <a:lnTo>
                  <a:pt x="159324" y="2142411"/>
                </a:lnTo>
                <a:lnTo>
                  <a:pt x="167106" y="2147326"/>
                </a:lnTo>
                <a:cubicBezTo>
                  <a:pt x="173933" y="2149237"/>
                  <a:pt x="178711" y="2153469"/>
                  <a:pt x="181441" y="2160023"/>
                </a:cubicBezTo>
                <a:lnTo>
                  <a:pt x="181441" y="2161251"/>
                </a:lnTo>
                <a:cubicBezTo>
                  <a:pt x="181441" y="2163163"/>
                  <a:pt x="181168" y="2164118"/>
                  <a:pt x="180622" y="2164118"/>
                </a:cubicBezTo>
                <a:cubicBezTo>
                  <a:pt x="180895" y="2164391"/>
                  <a:pt x="181305" y="2165484"/>
                  <a:pt x="181851" y="2167395"/>
                </a:cubicBezTo>
                <a:cubicBezTo>
                  <a:pt x="179121" y="2171218"/>
                  <a:pt x="177755" y="2174085"/>
                  <a:pt x="177755" y="2175996"/>
                </a:cubicBezTo>
                <a:cubicBezTo>
                  <a:pt x="177755" y="2182822"/>
                  <a:pt x="177073" y="2189512"/>
                  <a:pt x="175707" y="2196065"/>
                </a:cubicBezTo>
                <a:cubicBezTo>
                  <a:pt x="176527" y="2195519"/>
                  <a:pt x="177414" y="2194495"/>
                  <a:pt x="178370" y="2192993"/>
                </a:cubicBezTo>
                <a:cubicBezTo>
                  <a:pt x="179325" y="2191492"/>
                  <a:pt x="180349" y="2189921"/>
                  <a:pt x="181441" y="2188283"/>
                </a:cubicBezTo>
                <a:cubicBezTo>
                  <a:pt x="182534" y="2186918"/>
                  <a:pt x="183353" y="2186235"/>
                  <a:pt x="183899" y="2186235"/>
                </a:cubicBezTo>
                <a:lnTo>
                  <a:pt x="186356" y="2186235"/>
                </a:lnTo>
                <a:cubicBezTo>
                  <a:pt x="186629" y="2186235"/>
                  <a:pt x="186766" y="2186372"/>
                  <a:pt x="186766" y="2186645"/>
                </a:cubicBezTo>
                <a:cubicBezTo>
                  <a:pt x="189223" y="2185007"/>
                  <a:pt x="191271" y="2184187"/>
                  <a:pt x="192910" y="2184187"/>
                </a:cubicBezTo>
                <a:cubicBezTo>
                  <a:pt x="194002" y="2184460"/>
                  <a:pt x="194548" y="2184734"/>
                  <a:pt x="194548" y="2185007"/>
                </a:cubicBezTo>
                <a:lnTo>
                  <a:pt x="197415" y="2184187"/>
                </a:lnTo>
                <a:lnTo>
                  <a:pt x="197824" y="2184187"/>
                </a:lnTo>
                <a:lnTo>
                  <a:pt x="201101" y="2184597"/>
                </a:lnTo>
                <a:cubicBezTo>
                  <a:pt x="201101" y="2184051"/>
                  <a:pt x="202466" y="2183641"/>
                  <a:pt x="205197" y="2183368"/>
                </a:cubicBezTo>
                <a:cubicBezTo>
                  <a:pt x="205197" y="2182003"/>
                  <a:pt x="207927" y="2180911"/>
                  <a:pt x="213388" y="2180092"/>
                </a:cubicBezTo>
                <a:cubicBezTo>
                  <a:pt x="217757" y="2181730"/>
                  <a:pt x="223901" y="2185007"/>
                  <a:pt x="231819" y="2189921"/>
                </a:cubicBezTo>
                <a:lnTo>
                  <a:pt x="235505" y="2190741"/>
                </a:lnTo>
                <a:lnTo>
                  <a:pt x="238372" y="2191560"/>
                </a:lnTo>
                <a:lnTo>
                  <a:pt x="242058" y="2192379"/>
                </a:lnTo>
                <a:cubicBezTo>
                  <a:pt x="244243" y="2192925"/>
                  <a:pt x="246973" y="2197021"/>
                  <a:pt x="250250" y="2204666"/>
                </a:cubicBezTo>
                <a:cubicBezTo>
                  <a:pt x="248612" y="2210673"/>
                  <a:pt x="246837" y="2213677"/>
                  <a:pt x="244926" y="2213677"/>
                </a:cubicBezTo>
                <a:cubicBezTo>
                  <a:pt x="244106" y="2214496"/>
                  <a:pt x="242468" y="2218046"/>
                  <a:pt x="240011" y="2224326"/>
                </a:cubicBezTo>
                <a:cubicBezTo>
                  <a:pt x="239191" y="2224326"/>
                  <a:pt x="237826" y="2225282"/>
                  <a:pt x="235915" y="2227193"/>
                </a:cubicBezTo>
                <a:cubicBezTo>
                  <a:pt x="234004" y="2229923"/>
                  <a:pt x="232775" y="2231289"/>
                  <a:pt x="232229" y="2231289"/>
                </a:cubicBezTo>
                <a:lnTo>
                  <a:pt x="231410" y="2231289"/>
                </a:lnTo>
                <a:cubicBezTo>
                  <a:pt x="229771" y="2227466"/>
                  <a:pt x="224856" y="2225555"/>
                  <a:pt x="216665" y="2225555"/>
                </a:cubicBezTo>
                <a:cubicBezTo>
                  <a:pt x="214754" y="2225555"/>
                  <a:pt x="213661" y="2225418"/>
                  <a:pt x="213388" y="2225145"/>
                </a:cubicBezTo>
                <a:cubicBezTo>
                  <a:pt x="201920" y="2225145"/>
                  <a:pt x="187585" y="2230060"/>
                  <a:pt x="170383" y="2239890"/>
                </a:cubicBezTo>
                <a:cubicBezTo>
                  <a:pt x="169837" y="2239890"/>
                  <a:pt x="169154" y="2240709"/>
                  <a:pt x="168335" y="2242347"/>
                </a:cubicBezTo>
                <a:cubicBezTo>
                  <a:pt x="167516" y="2243985"/>
                  <a:pt x="166970" y="2246306"/>
                  <a:pt x="166697" y="2249310"/>
                </a:cubicBezTo>
                <a:cubicBezTo>
                  <a:pt x="165605" y="2249310"/>
                  <a:pt x="164239" y="2257092"/>
                  <a:pt x="162601" y="2272656"/>
                </a:cubicBezTo>
                <a:lnTo>
                  <a:pt x="160963" y="2280438"/>
                </a:lnTo>
                <a:cubicBezTo>
                  <a:pt x="160963" y="2280711"/>
                  <a:pt x="161099" y="2280847"/>
                  <a:pt x="161372" y="2280847"/>
                </a:cubicBezTo>
                <a:lnTo>
                  <a:pt x="160963" y="2283714"/>
                </a:lnTo>
                <a:lnTo>
                  <a:pt x="160963" y="2286991"/>
                </a:lnTo>
                <a:lnTo>
                  <a:pt x="175298" y="2282076"/>
                </a:lnTo>
                <a:lnTo>
                  <a:pt x="187995" y="2278390"/>
                </a:lnTo>
                <a:lnTo>
                  <a:pt x="187995" y="2278799"/>
                </a:lnTo>
                <a:cubicBezTo>
                  <a:pt x="191271" y="2277434"/>
                  <a:pt x="192910" y="2276069"/>
                  <a:pt x="192910" y="2274704"/>
                </a:cubicBezTo>
                <a:lnTo>
                  <a:pt x="194138" y="2274704"/>
                </a:lnTo>
                <a:lnTo>
                  <a:pt x="194138" y="2275523"/>
                </a:lnTo>
                <a:lnTo>
                  <a:pt x="195367" y="2275523"/>
                </a:lnTo>
                <a:cubicBezTo>
                  <a:pt x="197551" y="2275523"/>
                  <a:pt x="199053" y="2275659"/>
                  <a:pt x="199872" y="2275932"/>
                </a:cubicBezTo>
                <a:lnTo>
                  <a:pt x="201511" y="2275523"/>
                </a:lnTo>
                <a:lnTo>
                  <a:pt x="202739" y="2275523"/>
                </a:lnTo>
                <a:cubicBezTo>
                  <a:pt x="203285" y="2273884"/>
                  <a:pt x="204036" y="2272656"/>
                  <a:pt x="204992" y="2271837"/>
                </a:cubicBezTo>
                <a:cubicBezTo>
                  <a:pt x="205948" y="2271017"/>
                  <a:pt x="206699" y="2270608"/>
                  <a:pt x="207245" y="2270608"/>
                </a:cubicBezTo>
                <a:cubicBezTo>
                  <a:pt x="209429" y="2272792"/>
                  <a:pt x="211477" y="2273884"/>
                  <a:pt x="213388" y="2273884"/>
                </a:cubicBezTo>
                <a:cubicBezTo>
                  <a:pt x="213934" y="2271973"/>
                  <a:pt x="215709" y="2270198"/>
                  <a:pt x="218713" y="2268560"/>
                </a:cubicBezTo>
                <a:cubicBezTo>
                  <a:pt x="219532" y="2268560"/>
                  <a:pt x="220283" y="2268696"/>
                  <a:pt x="220965" y="2268970"/>
                </a:cubicBezTo>
                <a:cubicBezTo>
                  <a:pt x="221648" y="2269243"/>
                  <a:pt x="221989" y="2269516"/>
                  <a:pt x="221989" y="2269789"/>
                </a:cubicBezTo>
                <a:lnTo>
                  <a:pt x="227314" y="2266922"/>
                </a:lnTo>
                <a:lnTo>
                  <a:pt x="231410" y="2267741"/>
                </a:lnTo>
                <a:cubicBezTo>
                  <a:pt x="231410" y="2267195"/>
                  <a:pt x="232229" y="2266785"/>
                  <a:pt x="233867" y="2266512"/>
                </a:cubicBezTo>
                <a:cubicBezTo>
                  <a:pt x="234413" y="2267877"/>
                  <a:pt x="234823" y="2268560"/>
                  <a:pt x="235096" y="2268560"/>
                </a:cubicBezTo>
                <a:lnTo>
                  <a:pt x="237144" y="2268560"/>
                </a:lnTo>
                <a:lnTo>
                  <a:pt x="240011" y="2268150"/>
                </a:lnTo>
                <a:cubicBezTo>
                  <a:pt x="243287" y="2268150"/>
                  <a:pt x="247110" y="2270335"/>
                  <a:pt x="251479" y="2274704"/>
                </a:cubicBezTo>
                <a:lnTo>
                  <a:pt x="252707" y="2275113"/>
                </a:lnTo>
                <a:cubicBezTo>
                  <a:pt x="252980" y="2274840"/>
                  <a:pt x="253663" y="2274704"/>
                  <a:pt x="254755" y="2274704"/>
                </a:cubicBezTo>
                <a:cubicBezTo>
                  <a:pt x="256394" y="2276342"/>
                  <a:pt x="258578" y="2277434"/>
                  <a:pt x="261309" y="2277980"/>
                </a:cubicBezTo>
                <a:cubicBezTo>
                  <a:pt x="275234" y="2282622"/>
                  <a:pt x="282197" y="2286581"/>
                  <a:pt x="282197" y="2289858"/>
                </a:cubicBezTo>
                <a:lnTo>
                  <a:pt x="280968" y="2291087"/>
                </a:lnTo>
                <a:lnTo>
                  <a:pt x="281378" y="2293134"/>
                </a:lnTo>
                <a:lnTo>
                  <a:pt x="281378" y="2295182"/>
                </a:lnTo>
                <a:cubicBezTo>
                  <a:pt x="277555" y="2301463"/>
                  <a:pt x="274142" y="2304603"/>
                  <a:pt x="271138" y="2304603"/>
                </a:cubicBezTo>
                <a:cubicBezTo>
                  <a:pt x="270592" y="2305422"/>
                  <a:pt x="268271" y="2307333"/>
                  <a:pt x="264176" y="2310337"/>
                </a:cubicBezTo>
                <a:lnTo>
                  <a:pt x="261309" y="2313204"/>
                </a:lnTo>
                <a:cubicBezTo>
                  <a:pt x="261309" y="2314569"/>
                  <a:pt x="259807" y="2315661"/>
                  <a:pt x="256803" y="2316480"/>
                </a:cubicBezTo>
                <a:cubicBezTo>
                  <a:pt x="256530" y="2319484"/>
                  <a:pt x="255438" y="2320985"/>
                  <a:pt x="253527" y="2320985"/>
                </a:cubicBezTo>
                <a:cubicBezTo>
                  <a:pt x="253527" y="2318801"/>
                  <a:pt x="249294" y="2316344"/>
                  <a:pt x="240830" y="2313613"/>
                </a:cubicBezTo>
                <a:cubicBezTo>
                  <a:pt x="240830" y="2313067"/>
                  <a:pt x="239874" y="2312657"/>
                  <a:pt x="237963" y="2312384"/>
                </a:cubicBezTo>
                <a:lnTo>
                  <a:pt x="236734" y="2312384"/>
                </a:lnTo>
                <a:cubicBezTo>
                  <a:pt x="232911" y="2312111"/>
                  <a:pt x="231000" y="2311838"/>
                  <a:pt x="231000" y="2311565"/>
                </a:cubicBezTo>
                <a:cubicBezTo>
                  <a:pt x="230454" y="2311565"/>
                  <a:pt x="230181" y="2311702"/>
                  <a:pt x="230181" y="2311975"/>
                </a:cubicBezTo>
                <a:lnTo>
                  <a:pt x="227723" y="2311565"/>
                </a:lnTo>
                <a:lnTo>
                  <a:pt x="226085" y="2311565"/>
                </a:lnTo>
                <a:cubicBezTo>
                  <a:pt x="224720" y="2311565"/>
                  <a:pt x="220761" y="2311838"/>
                  <a:pt x="214207" y="2312384"/>
                </a:cubicBezTo>
                <a:lnTo>
                  <a:pt x="214207" y="2311975"/>
                </a:lnTo>
                <a:cubicBezTo>
                  <a:pt x="213934" y="2312248"/>
                  <a:pt x="212706" y="2312384"/>
                  <a:pt x="210521" y="2312384"/>
                </a:cubicBezTo>
                <a:cubicBezTo>
                  <a:pt x="200964" y="2313750"/>
                  <a:pt x="190179" y="2316207"/>
                  <a:pt x="178165" y="2319757"/>
                </a:cubicBezTo>
                <a:cubicBezTo>
                  <a:pt x="172977" y="2321395"/>
                  <a:pt x="169837" y="2322624"/>
                  <a:pt x="168745" y="2323443"/>
                </a:cubicBezTo>
                <a:cubicBezTo>
                  <a:pt x="171202" y="2326720"/>
                  <a:pt x="175980" y="2330679"/>
                  <a:pt x="183080" y="2335321"/>
                </a:cubicBezTo>
                <a:cubicBezTo>
                  <a:pt x="184718" y="2333682"/>
                  <a:pt x="193592" y="2339007"/>
                  <a:pt x="209702" y="2351294"/>
                </a:cubicBezTo>
                <a:cubicBezTo>
                  <a:pt x="214617" y="2354024"/>
                  <a:pt x="222672" y="2358940"/>
                  <a:pt x="233867" y="2366039"/>
                </a:cubicBezTo>
                <a:cubicBezTo>
                  <a:pt x="246427" y="2374776"/>
                  <a:pt x="260216" y="2382285"/>
                  <a:pt x="275234" y="2388565"/>
                </a:cubicBezTo>
                <a:cubicBezTo>
                  <a:pt x="292436" y="2394026"/>
                  <a:pt x="304041" y="2398259"/>
                  <a:pt x="310048" y="2401262"/>
                </a:cubicBezTo>
                <a:cubicBezTo>
                  <a:pt x="317966" y="2403720"/>
                  <a:pt x="321926" y="2405221"/>
                  <a:pt x="321926" y="2405767"/>
                </a:cubicBezTo>
                <a:cubicBezTo>
                  <a:pt x="321653" y="2405767"/>
                  <a:pt x="321516" y="2405904"/>
                  <a:pt x="321516" y="2406177"/>
                </a:cubicBezTo>
                <a:cubicBezTo>
                  <a:pt x="323427" y="2406177"/>
                  <a:pt x="329025" y="2409454"/>
                  <a:pt x="338309" y="2416007"/>
                </a:cubicBezTo>
                <a:lnTo>
                  <a:pt x="344862" y="2419693"/>
                </a:lnTo>
                <a:lnTo>
                  <a:pt x="343633" y="2420103"/>
                </a:lnTo>
                <a:lnTo>
                  <a:pt x="343224" y="2420103"/>
                </a:lnTo>
                <a:cubicBezTo>
                  <a:pt x="342950" y="2420103"/>
                  <a:pt x="342814" y="2419966"/>
                  <a:pt x="342814" y="2419693"/>
                </a:cubicBezTo>
                <a:lnTo>
                  <a:pt x="341995" y="2420103"/>
                </a:lnTo>
                <a:lnTo>
                  <a:pt x="339128" y="2419284"/>
                </a:lnTo>
                <a:lnTo>
                  <a:pt x="339128" y="2419693"/>
                </a:lnTo>
                <a:lnTo>
                  <a:pt x="339537" y="2420922"/>
                </a:lnTo>
                <a:cubicBezTo>
                  <a:pt x="338991" y="2421468"/>
                  <a:pt x="338718" y="2421878"/>
                  <a:pt x="338718" y="2422150"/>
                </a:cubicBezTo>
                <a:lnTo>
                  <a:pt x="338718" y="2422560"/>
                </a:lnTo>
                <a:lnTo>
                  <a:pt x="339128" y="2423379"/>
                </a:lnTo>
                <a:cubicBezTo>
                  <a:pt x="338855" y="2423379"/>
                  <a:pt x="338718" y="2423516"/>
                  <a:pt x="338718" y="2423789"/>
                </a:cubicBezTo>
                <a:lnTo>
                  <a:pt x="337899" y="2423379"/>
                </a:lnTo>
                <a:lnTo>
                  <a:pt x="335851" y="2423379"/>
                </a:lnTo>
                <a:cubicBezTo>
                  <a:pt x="335032" y="2423379"/>
                  <a:pt x="334486" y="2423516"/>
                  <a:pt x="334213" y="2423789"/>
                </a:cubicBezTo>
                <a:cubicBezTo>
                  <a:pt x="333940" y="2423516"/>
                  <a:pt x="333121" y="2423379"/>
                  <a:pt x="331755" y="2423379"/>
                </a:cubicBezTo>
                <a:lnTo>
                  <a:pt x="330936" y="2423379"/>
                </a:lnTo>
                <a:lnTo>
                  <a:pt x="330936" y="2425017"/>
                </a:lnTo>
                <a:lnTo>
                  <a:pt x="337490" y="2428294"/>
                </a:lnTo>
                <a:lnTo>
                  <a:pt x="337490" y="2429523"/>
                </a:lnTo>
                <a:lnTo>
                  <a:pt x="336670" y="2429523"/>
                </a:lnTo>
                <a:cubicBezTo>
                  <a:pt x="330936" y="2429523"/>
                  <a:pt x="326158" y="2432390"/>
                  <a:pt x="322335" y="2438124"/>
                </a:cubicBezTo>
                <a:lnTo>
                  <a:pt x="317495" y="2442220"/>
                </a:lnTo>
                <a:lnTo>
                  <a:pt x="317420" y="2442220"/>
                </a:lnTo>
                <a:lnTo>
                  <a:pt x="317420" y="2442283"/>
                </a:lnTo>
                <a:lnTo>
                  <a:pt x="317011" y="2442629"/>
                </a:lnTo>
                <a:lnTo>
                  <a:pt x="317011" y="2443039"/>
                </a:lnTo>
                <a:lnTo>
                  <a:pt x="317420" y="2443039"/>
                </a:lnTo>
                <a:lnTo>
                  <a:pt x="317420" y="2442283"/>
                </a:lnTo>
                <a:lnTo>
                  <a:pt x="317495" y="2442220"/>
                </a:lnTo>
                <a:lnTo>
                  <a:pt x="318239" y="2442220"/>
                </a:lnTo>
                <a:cubicBezTo>
                  <a:pt x="319605" y="2442220"/>
                  <a:pt x="320287" y="2442902"/>
                  <a:pt x="320287" y="2444267"/>
                </a:cubicBezTo>
                <a:lnTo>
                  <a:pt x="324793" y="2444267"/>
                </a:lnTo>
                <a:lnTo>
                  <a:pt x="324793" y="2445087"/>
                </a:lnTo>
                <a:cubicBezTo>
                  <a:pt x="320151" y="2446179"/>
                  <a:pt x="316738" y="2446725"/>
                  <a:pt x="314553" y="2446725"/>
                </a:cubicBezTo>
                <a:lnTo>
                  <a:pt x="313734" y="2446316"/>
                </a:lnTo>
                <a:lnTo>
                  <a:pt x="309229" y="2447135"/>
                </a:lnTo>
                <a:lnTo>
                  <a:pt x="304724" y="2448363"/>
                </a:lnTo>
                <a:lnTo>
                  <a:pt x="303495" y="2447954"/>
                </a:lnTo>
                <a:lnTo>
                  <a:pt x="300218" y="2448773"/>
                </a:lnTo>
                <a:cubicBezTo>
                  <a:pt x="296122" y="2450957"/>
                  <a:pt x="293528" y="2452186"/>
                  <a:pt x="292436" y="2452459"/>
                </a:cubicBezTo>
                <a:cubicBezTo>
                  <a:pt x="289706" y="2452459"/>
                  <a:pt x="288204" y="2452596"/>
                  <a:pt x="287931" y="2452869"/>
                </a:cubicBezTo>
                <a:cubicBezTo>
                  <a:pt x="287658" y="2452869"/>
                  <a:pt x="287521" y="2452732"/>
                  <a:pt x="287521" y="2452459"/>
                </a:cubicBezTo>
                <a:lnTo>
                  <a:pt x="280559" y="2453278"/>
                </a:lnTo>
                <a:cubicBezTo>
                  <a:pt x="280559" y="2453005"/>
                  <a:pt x="280422" y="2452869"/>
                  <a:pt x="280149" y="2452869"/>
                </a:cubicBezTo>
                <a:cubicBezTo>
                  <a:pt x="280149" y="2453415"/>
                  <a:pt x="279739" y="2454097"/>
                  <a:pt x="278920" y="2454917"/>
                </a:cubicBezTo>
                <a:lnTo>
                  <a:pt x="276463" y="2454917"/>
                </a:lnTo>
                <a:cubicBezTo>
                  <a:pt x="275371" y="2454917"/>
                  <a:pt x="274551" y="2454780"/>
                  <a:pt x="274005" y="2454507"/>
                </a:cubicBezTo>
                <a:cubicBezTo>
                  <a:pt x="273732" y="2454507"/>
                  <a:pt x="273596" y="2454644"/>
                  <a:pt x="273596" y="2454917"/>
                </a:cubicBezTo>
                <a:cubicBezTo>
                  <a:pt x="269227" y="2454917"/>
                  <a:pt x="258988" y="2452869"/>
                  <a:pt x="242878" y="2448773"/>
                </a:cubicBezTo>
                <a:lnTo>
                  <a:pt x="243697" y="2450002"/>
                </a:lnTo>
                <a:lnTo>
                  <a:pt x="242878" y="2450002"/>
                </a:lnTo>
                <a:cubicBezTo>
                  <a:pt x="240420" y="2450002"/>
                  <a:pt x="238918" y="2449183"/>
                  <a:pt x="238372" y="2447544"/>
                </a:cubicBezTo>
                <a:lnTo>
                  <a:pt x="236324" y="2447544"/>
                </a:lnTo>
                <a:cubicBezTo>
                  <a:pt x="235778" y="2448090"/>
                  <a:pt x="235369" y="2448363"/>
                  <a:pt x="235096" y="2448363"/>
                </a:cubicBezTo>
                <a:cubicBezTo>
                  <a:pt x="232638" y="2446998"/>
                  <a:pt x="230181" y="2446179"/>
                  <a:pt x="227723" y="2445906"/>
                </a:cubicBezTo>
                <a:lnTo>
                  <a:pt x="225675" y="2446316"/>
                </a:lnTo>
                <a:cubicBezTo>
                  <a:pt x="224310" y="2443858"/>
                  <a:pt x="221989" y="2441810"/>
                  <a:pt x="218713" y="2440172"/>
                </a:cubicBezTo>
                <a:cubicBezTo>
                  <a:pt x="218713" y="2439899"/>
                  <a:pt x="216938" y="2438261"/>
                  <a:pt x="213388" y="2435257"/>
                </a:cubicBezTo>
                <a:cubicBezTo>
                  <a:pt x="212842" y="2434984"/>
                  <a:pt x="209019" y="2430342"/>
                  <a:pt x="201920" y="2421331"/>
                </a:cubicBezTo>
                <a:cubicBezTo>
                  <a:pt x="200009" y="2419147"/>
                  <a:pt x="197961" y="2416689"/>
                  <a:pt x="195777" y="2413959"/>
                </a:cubicBezTo>
                <a:cubicBezTo>
                  <a:pt x="170383" y="2389657"/>
                  <a:pt x="153181" y="2371500"/>
                  <a:pt x="144170" y="2359485"/>
                </a:cubicBezTo>
                <a:cubicBezTo>
                  <a:pt x="141440" y="2361943"/>
                  <a:pt x="138846" y="2365493"/>
                  <a:pt x="136388" y="2370134"/>
                </a:cubicBezTo>
                <a:cubicBezTo>
                  <a:pt x="135296" y="2370681"/>
                  <a:pt x="133385" y="2373957"/>
                  <a:pt x="130654" y="2379964"/>
                </a:cubicBezTo>
                <a:cubicBezTo>
                  <a:pt x="125193" y="2386245"/>
                  <a:pt x="119596" y="2394026"/>
                  <a:pt x="113862" y="2403310"/>
                </a:cubicBezTo>
                <a:cubicBezTo>
                  <a:pt x="113315" y="2403310"/>
                  <a:pt x="110995" y="2406723"/>
                  <a:pt x="106899" y="2413550"/>
                </a:cubicBezTo>
                <a:cubicBezTo>
                  <a:pt x="99526" y="2422287"/>
                  <a:pt x="94885" y="2426656"/>
                  <a:pt x="92973" y="2426656"/>
                </a:cubicBezTo>
                <a:cubicBezTo>
                  <a:pt x="85055" y="2434574"/>
                  <a:pt x="77546" y="2440035"/>
                  <a:pt x="70447" y="2443039"/>
                </a:cubicBezTo>
                <a:lnTo>
                  <a:pt x="59388" y="2447954"/>
                </a:lnTo>
                <a:lnTo>
                  <a:pt x="55292" y="2448773"/>
                </a:lnTo>
                <a:lnTo>
                  <a:pt x="55292" y="2448363"/>
                </a:lnTo>
                <a:lnTo>
                  <a:pt x="56931" y="2445906"/>
                </a:lnTo>
                <a:lnTo>
                  <a:pt x="56931" y="2444677"/>
                </a:lnTo>
                <a:lnTo>
                  <a:pt x="56521" y="2444677"/>
                </a:lnTo>
                <a:lnTo>
                  <a:pt x="43824" y="2447954"/>
                </a:lnTo>
                <a:lnTo>
                  <a:pt x="43005" y="2447544"/>
                </a:lnTo>
                <a:cubicBezTo>
                  <a:pt x="42732" y="2447817"/>
                  <a:pt x="42322" y="2447954"/>
                  <a:pt x="41776" y="2447954"/>
                </a:cubicBezTo>
                <a:lnTo>
                  <a:pt x="40138" y="2447135"/>
                </a:lnTo>
                <a:lnTo>
                  <a:pt x="39728" y="2447544"/>
                </a:lnTo>
                <a:lnTo>
                  <a:pt x="37271" y="2447135"/>
                </a:lnTo>
                <a:cubicBezTo>
                  <a:pt x="37271" y="2447408"/>
                  <a:pt x="36315" y="2447817"/>
                  <a:pt x="34404" y="2448363"/>
                </a:cubicBezTo>
                <a:cubicBezTo>
                  <a:pt x="32766" y="2447544"/>
                  <a:pt x="31400" y="2447135"/>
                  <a:pt x="30308" y="2447135"/>
                </a:cubicBezTo>
                <a:lnTo>
                  <a:pt x="30308" y="2446316"/>
                </a:lnTo>
                <a:lnTo>
                  <a:pt x="31537" y="2446316"/>
                </a:lnTo>
                <a:lnTo>
                  <a:pt x="31537" y="2445087"/>
                </a:lnTo>
                <a:cubicBezTo>
                  <a:pt x="26622" y="2442083"/>
                  <a:pt x="23209" y="2438533"/>
                  <a:pt x="21298" y="2434438"/>
                </a:cubicBezTo>
                <a:lnTo>
                  <a:pt x="21707" y="2433619"/>
                </a:lnTo>
                <a:cubicBezTo>
                  <a:pt x="21161" y="2433619"/>
                  <a:pt x="20888" y="2433209"/>
                  <a:pt x="20888" y="2432390"/>
                </a:cubicBezTo>
                <a:lnTo>
                  <a:pt x="20888" y="2431980"/>
                </a:lnTo>
                <a:lnTo>
                  <a:pt x="21298" y="2431161"/>
                </a:lnTo>
                <a:cubicBezTo>
                  <a:pt x="21025" y="2431161"/>
                  <a:pt x="20478" y="2430752"/>
                  <a:pt x="19659" y="2429933"/>
                </a:cubicBezTo>
                <a:lnTo>
                  <a:pt x="19659" y="2429523"/>
                </a:lnTo>
                <a:lnTo>
                  <a:pt x="20478" y="2429523"/>
                </a:lnTo>
                <a:cubicBezTo>
                  <a:pt x="24847" y="2432526"/>
                  <a:pt x="28670" y="2434028"/>
                  <a:pt x="31947" y="2434028"/>
                </a:cubicBezTo>
                <a:cubicBezTo>
                  <a:pt x="31947" y="2433482"/>
                  <a:pt x="32493" y="2432936"/>
                  <a:pt x="33585" y="2432390"/>
                </a:cubicBezTo>
                <a:lnTo>
                  <a:pt x="33994" y="2432390"/>
                </a:lnTo>
                <a:lnTo>
                  <a:pt x="33994" y="2433619"/>
                </a:lnTo>
                <a:cubicBezTo>
                  <a:pt x="34814" y="2433619"/>
                  <a:pt x="35223" y="2433072"/>
                  <a:pt x="35223" y="2431980"/>
                </a:cubicBezTo>
                <a:lnTo>
                  <a:pt x="36042" y="2431980"/>
                </a:lnTo>
                <a:lnTo>
                  <a:pt x="37271" y="2432390"/>
                </a:lnTo>
                <a:cubicBezTo>
                  <a:pt x="46555" y="2423106"/>
                  <a:pt x="51470" y="2418464"/>
                  <a:pt x="52016" y="2418464"/>
                </a:cubicBezTo>
                <a:lnTo>
                  <a:pt x="51606" y="2417645"/>
                </a:lnTo>
                <a:lnTo>
                  <a:pt x="51606" y="2417236"/>
                </a:lnTo>
                <a:cubicBezTo>
                  <a:pt x="52698" y="2417236"/>
                  <a:pt x="54337" y="2415324"/>
                  <a:pt x="56521" y="2411501"/>
                </a:cubicBezTo>
                <a:cubicBezTo>
                  <a:pt x="57886" y="2411501"/>
                  <a:pt x="59115" y="2410000"/>
                  <a:pt x="60207" y="2406996"/>
                </a:cubicBezTo>
                <a:lnTo>
                  <a:pt x="59798" y="2405767"/>
                </a:lnTo>
                <a:cubicBezTo>
                  <a:pt x="64986" y="2401672"/>
                  <a:pt x="71675" y="2391842"/>
                  <a:pt x="79867" y="2376278"/>
                </a:cubicBezTo>
                <a:cubicBezTo>
                  <a:pt x="83690" y="2368906"/>
                  <a:pt x="85601" y="2364673"/>
                  <a:pt x="85601" y="2363581"/>
                </a:cubicBezTo>
                <a:lnTo>
                  <a:pt x="77819" y="2366858"/>
                </a:lnTo>
                <a:lnTo>
                  <a:pt x="66760" y="2370954"/>
                </a:lnTo>
                <a:cubicBezTo>
                  <a:pt x="62665" y="2372319"/>
                  <a:pt x="60207" y="2373001"/>
                  <a:pt x="59388" y="2373001"/>
                </a:cubicBezTo>
                <a:cubicBezTo>
                  <a:pt x="58296" y="2373001"/>
                  <a:pt x="57204" y="2372455"/>
                  <a:pt x="56111" y="2371363"/>
                </a:cubicBezTo>
                <a:cubicBezTo>
                  <a:pt x="55019" y="2370271"/>
                  <a:pt x="54200" y="2369452"/>
                  <a:pt x="53654" y="2368906"/>
                </a:cubicBezTo>
                <a:cubicBezTo>
                  <a:pt x="48466" y="2368906"/>
                  <a:pt x="43961" y="2365220"/>
                  <a:pt x="40138" y="2357847"/>
                </a:cubicBezTo>
                <a:cubicBezTo>
                  <a:pt x="40138" y="2357574"/>
                  <a:pt x="39319" y="2356209"/>
                  <a:pt x="37681" y="2353751"/>
                </a:cubicBezTo>
                <a:cubicBezTo>
                  <a:pt x="37681" y="2352386"/>
                  <a:pt x="35496" y="2349519"/>
                  <a:pt x="31127" y="2345150"/>
                </a:cubicBezTo>
                <a:cubicBezTo>
                  <a:pt x="30035" y="2342966"/>
                  <a:pt x="29216" y="2340509"/>
                  <a:pt x="28670" y="2337778"/>
                </a:cubicBezTo>
                <a:cubicBezTo>
                  <a:pt x="30854" y="2329040"/>
                  <a:pt x="37135" y="2324672"/>
                  <a:pt x="47510" y="2324672"/>
                </a:cubicBezTo>
                <a:lnTo>
                  <a:pt x="47510" y="2325081"/>
                </a:lnTo>
                <a:cubicBezTo>
                  <a:pt x="51606" y="2325081"/>
                  <a:pt x="54473" y="2323443"/>
                  <a:pt x="56111" y="2320166"/>
                </a:cubicBezTo>
                <a:lnTo>
                  <a:pt x="58159" y="2317709"/>
                </a:lnTo>
                <a:lnTo>
                  <a:pt x="58159" y="2319347"/>
                </a:lnTo>
                <a:cubicBezTo>
                  <a:pt x="54337" y="2324262"/>
                  <a:pt x="52289" y="2328358"/>
                  <a:pt x="52016" y="2331635"/>
                </a:cubicBezTo>
                <a:lnTo>
                  <a:pt x="53654" y="2331635"/>
                </a:lnTo>
                <a:lnTo>
                  <a:pt x="67989" y="2325900"/>
                </a:lnTo>
                <a:cubicBezTo>
                  <a:pt x="69900" y="2325081"/>
                  <a:pt x="75635" y="2322487"/>
                  <a:pt x="85191" y="2318118"/>
                </a:cubicBezTo>
                <a:lnTo>
                  <a:pt x="96250" y="2312794"/>
                </a:lnTo>
                <a:cubicBezTo>
                  <a:pt x="100619" y="2311429"/>
                  <a:pt x="103622" y="2310064"/>
                  <a:pt x="105260" y="2308698"/>
                </a:cubicBezTo>
                <a:cubicBezTo>
                  <a:pt x="106626" y="2308425"/>
                  <a:pt x="107581" y="2308016"/>
                  <a:pt x="108127" y="2307470"/>
                </a:cubicBezTo>
                <a:lnTo>
                  <a:pt x="108947" y="2307060"/>
                </a:lnTo>
                <a:cubicBezTo>
                  <a:pt x="109493" y="2305149"/>
                  <a:pt x="109766" y="2304193"/>
                  <a:pt x="109766" y="2304193"/>
                </a:cubicBezTo>
                <a:lnTo>
                  <a:pt x="102803" y="2300507"/>
                </a:lnTo>
                <a:cubicBezTo>
                  <a:pt x="101438" y="2299688"/>
                  <a:pt x="100755" y="2298049"/>
                  <a:pt x="100755" y="2295592"/>
                </a:cubicBezTo>
                <a:lnTo>
                  <a:pt x="101574" y="2295182"/>
                </a:lnTo>
                <a:lnTo>
                  <a:pt x="102803" y="2295182"/>
                </a:lnTo>
                <a:lnTo>
                  <a:pt x="103622" y="2296411"/>
                </a:lnTo>
                <a:lnTo>
                  <a:pt x="104441" y="2296411"/>
                </a:lnTo>
                <a:cubicBezTo>
                  <a:pt x="107718" y="2296411"/>
                  <a:pt x="110175" y="2296002"/>
                  <a:pt x="111814" y="2295182"/>
                </a:cubicBezTo>
                <a:cubicBezTo>
                  <a:pt x="111814" y="2294909"/>
                  <a:pt x="111677" y="2294773"/>
                  <a:pt x="111404" y="2294773"/>
                </a:cubicBezTo>
                <a:cubicBezTo>
                  <a:pt x="114135" y="2280574"/>
                  <a:pt x="115500" y="2271700"/>
                  <a:pt x="115500" y="2268150"/>
                </a:cubicBezTo>
                <a:cubicBezTo>
                  <a:pt x="109220" y="2272246"/>
                  <a:pt x="103213" y="2276478"/>
                  <a:pt x="97479" y="2280847"/>
                </a:cubicBezTo>
                <a:cubicBezTo>
                  <a:pt x="95840" y="2282212"/>
                  <a:pt x="94270" y="2283509"/>
                  <a:pt x="92768" y="2284738"/>
                </a:cubicBezTo>
                <a:cubicBezTo>
                  <a:pt x="91267" y="2285967"/>
                  <a:pt x="89833" y="2287127"/>
                  <a:pt x="88468" y="2288220"/>
                </a:cubicBezTo>
                <a:lnTo>
                  <a:pt x="88058" y="2288220"/>
                </a:lnTo>
                <a:cubicBezTo>
                  <a:pt x="88058" y="2287946"/>
                  <a:pt x="93110" y="2283578"/>
                  <a:pt x="103213" y="2275113"/>
                </a:cubicBezTo>
                <a:cubicBezTo>
                  <a:pt x="102120" y="2275113"/>
                  <a:pt x="100209" y="2272929"/>
                  <a:pt x="97479" y="2268560"/>
                </a:cubicBezTo>
                <a:cubicBezTo>
                  <a:pt x="89833" y="2266649"/>
                  <a:pt x="84782" y="2262280"/>
                  <a:pt x="82324" y="2255454"/>
                </a:cubicBezTo>
                <a:cubicBezTo>
                  <a:pt x="80140" y="2252450"/>
                  <a:pt x="79048" y="2249037"/>
                  <a:pt x="79048" y="2245214"/>
                </a:cubicBezTo>
                <a:cubicBezTo>
                  <a:pt x="77136" y="2244941"/>
                  <a:pt x="76181" y="2243849"/>
                  <a:pt x="76181" y="2241938"/>
                </a:cubicBezTo>
                <a:lnTo>
                  <a:pt x="76590" y="2241938"/>
                </a:lnTo>
                <a:cubicBezTo>
                  <a:pt x="73041" y="2238115"/>
                  <a:pt x="71266" y="2235111"/>
                  <a:pt x="71266" y="2232927"/>
                </a:cubicBezTo>
                <a:cubicBezTo>
                  <a:pt x="71266" y="2230196"/>
                  <a:pt x="72494" y="2227944"/>
                  <a:pt x="74952" y="2226169"/>
                </a:cubicBezTo>
                <a:cubicBezTo>
                  <a:pt x="77409" y="2224394"/>
                  <a:pt x="81369" y="2222824"/>
                  <a:pt x="86830" y="2221459"/>
                </a:cubicBezTo>
                <a:cubicBezTo>
                  <a:pt x="90925" y="2220640"/>
                  <a:pt x="96796" y="2217773"/>
                  <a:pt x="104441" y="2212858"/>
                </a:cubicBezTo>
                <a:lnTo>
                  <a:pt x="105260" y="2212858"/>
                </a:lnTo>
                <a:lnTo>
                  <a:pt x="106080" y="2213677"/>
                </a:lnTo>
                <a:lnTo>
                  <a:pt x="106080" y="2214086"/>
                </a:lnTo>
                <a:cubicBezTo>
                  <a:pt x="102257" y="2216271"/>
                  <a:pt x="100346" y="2219274"/>
                  <a:pt x="100346" y="2223097"/>
                </a:cubicBezTo>
                <a:cubicBezTo>
                  <a:pt x="99799" y="2223097"/>
                  <a:pt x="99526" y="2224462"/>
                  <a:pt x="99526" y="2227193"/>
                </a:cubicBezTo>
                <a:cubicBezTo>
                  <a:pt x="104441" y="2227193"/>
                  <a:pt x="112360" y="2224462"/>
                  <a:pt x="123282" y="2219001"/>
                </a:cubicBezTo>
                <a:cubicBezTo>
                  <a:pt x="123555" y="2218182"/>
                  <a:pt x="123691" y="2217295"/>
                  <a:pt x="123691" y="2216339"/>
                </a:cubicBezTo>
                <a:cubicBezTo>
                  <a:pt x="123691" y="2215383"/>
                  <a:pt x="123828" y="2214360"/>
                  <a:pt x="124101" y="2213267"/>
                </a:cubicBezTo>
                <a:lnTo>
                  <a:pt x="125330" y="2201799"/>
                </a:lnTo>
                <a:lnTo>
                  <a:pt x="124920" y="2199751"/>
                </a:lnTo>
                <a:cubicBezTo>
                  <a:pt x="125739" y="2185280"/>
                  <a:pt x="126149" y="2171081"/>
                  <a:pt x="126149" y="2157155"/>
                </a:cubicBezTo>
                <a:lnTo>
                  <a:pt x="124101" y="2157155"/>
                </a:lnTo>
                <a:cubicBezTo>
                  <a:pt x="122736" y="2157155"/>
                  <a:pt x="120824" y="2157702"/>
                  <a:pt x="118367" y="2158794"/>
                </a:cubicBezTo>
                <a:lnTo>
                  <a:pt x="115909" y="2157565"/>
                </a:lnTo>
                <a:lnTo>
                  <a:pt x="115909" y="2158794"/>
                </a:lnTo>
                <a:lnTo>
                  <a:pt x="115090" y="2158794"/>
                </a:lnTo>
                <a:lnTo>
                  <a:pt x="115090" y="2157565"/>
                </a:lnTo>
                <a:cubicBezTo>
                  <a:pt x="115090" y="2157292"/>
                  <a:pt x="115227" y="2157155"/>
                  <a:pt x="115500" y="2157155"/>
                </a:cubicBezTo>
                <a:cubicBezTo>
                  <a:pt x="114408" y="2154971"/>
                  <a:pt x="113862" y="2153469"/>
                  <a:pt x="113862" y="2152650"/>
                </a:cubicBezTo>
                <a:lnTo>
                  <a:pt x="113862" y="2152241"/>
                </a:lnTo>
                <a:cubicBezTo>
                  <a:pt x="113862" y="2148418"/>
                  <a:pt x="118094" y="2143640"/>
                  <a:pt x="126558" y="2137905"/>
                </a:cubicBezTo>
                <a:close/>
                <a:moveTo>
                  <a:pt x="264585" y="1839735"/>
                </a:moveTo>
                <a:cubicBezTo>
                  <a:pt x="259670" y="1841646"/>
                  <a:pt x="253936" y="1845196"/>
                  <a:pt x="247383" y="1850384"/>
                </a:cubicBezTo>
                <a:lnTo>
                  <a:pt x="247383" y="1851613"/>
                </a:lnTo>
                <a:lnTo>
                  <a:pt x="248612" y="1851613"/>
                </a:lnTo>
                <a:lnTo>
                  <a:pt x="234686" y="1863081"/>
                </a:lnTo>
                <a:cubicBezTo>
                  <a:pt x="227587" y="1866903"/>
                  <a:pt x="223901" y="1869634"/>
                  <a:pt x="223628" y="1871272"/>
                </a:cubicBezTo>
                <a:cubicBezTo>
                  <a:pt x="222535" y="1872911"/>
                  <a:pt x="220624" y="1880146"/>
                  <a:pt x="217894" y="1892980"/>
                </a:cubicBezTo>
                <a:lnTo>
                  <a:pt x="215436" y="1901171"/>
                </a:lnTo>
                <a:cubicBezTo>
                  <a:pt x="215982" y="1904448"/>
                  <a:pt x="218713" y="1910864"/>
                  <a:pt x="223628" y="1920421"/>
                </a:cubicBezTo>
                <a:cubicBezTo>
                  <a:pt x="228543" y="1931343"/>
                  <a:pt x="234004" y="1940081"/>
                  <a:pt x="240011" y="1946634"/>
                </a:cubicBezTo>
                <a:cubicBezTo>
                  <a:pt x="241103" y="1947453"/>
                  <a:pt x="242195" y="1947863"/>
                  <a:pt x="243287" y="1947863"/>
                </a:cubicBezTo>
                <a:cubicBezTo>
                  <a:pt x="250387" y="1942948"/>
                  <a:pt x="255574" y="1933118"/>
                  <a:pt x="258851" y="1918373"/>
                </a:cubicBezTo>
                <a:cubicBezTo>
                  <a:pt x="263766" y="1895164"/>
                  <a:pt x="266360" y="1873866"/>
                  <a:pt x="266633" y="1854480"/>
                </a:cubicBezTo>
                <a:lnTo>
                  <a:pt x="267043" y="1851613"/>
                </a:lnTo>
                <a:cubicBezTo>
                  <a:pt x="266496" y="1843694"/>
                  <a:pt x="265677" y="1839735"/>
                  <a:pt x="264585" y="1839735"/>
                </a:cubicBezTo>
                <a:close/>
                <a:moveTo>
                  <a:pt x="216665" y="1752495"/>
                </a:moveTo>
                <a:lnTo>
                  <a:pt x="217074" y="1752495"/>
                </a:lnTo>
                <a:lnTo>
                  <a:pt x="217894" y="1752905"/>
                </a:lnTo>
                <a:cubicBezTo>
                  <a:pt x="218167" y="1752905"/>
                  <a:pt x="218303" y="1752769"/>
                  <a:pt x="218303" y="1752495"/>
                </a:cubicBezTo>
                <a:lnTo>
                  <a:pt x="222808" y="1752905"/>
                </a:lnTo>
                <a:lnTo>
                  <a:pt x="223218" y="1752905"/>
                </a:lnTo>
                <a:lnTo>
                  <a:pt x="226085" y="1752495"/>
                </a:lnTo>
                <a:lnTo>
                  <a:pt x="228543" y="1753724"/>
                </a:lnTo>
                <a:lnTo>
                  <a:pt x="229771" y="1753724"/>
                </a:lnTo>
                <a:lnTo>
                  <a:pt x="232229" y="1753315"/>
                </a:lnTo>
                <a:cubicBezTo>
                  <a:pt x="242878" y="1757410"/>
                  <a:pt x="248339" y="1760823"/>
                  <a:pt x="248612" y="1763554"/>
                </a:cubicBezTo>
                <a:cubicBezTo>
                  <a:pt x="250250" y="1766831"/>
                  <a:pt x="251069" y="1769152"/>
                  <a:pt x="251069" y="1770517"/>
                </a:cubicBezTo>
                <a:lnTo>
                  <a:pt x="251069" y="1772565"/>
                </a:lnTo>
                <a:cubicBezTo>
                  <a:pt x="250523" y="1775022"/>
                  <a:pt x="249294" y="1780278"/>
                  <a:pt x="247383" y="1788333"/>
                </a:cubicBezTo>
                <a:cubicBezTo>
                  <a:pt x="245472" y="1796388"/>
                  <a:pt x="242878" y="1805467"/>
                  <a:pt x="239601" y="1815570"/>
                </a:cubicBezTo>
                <a:cubicBezTo>
                  <a:pt x="237963" y="1820485"/>
                  <a:pt x="237144" y="1823625"/>
                  <a:pt x="237144" y="1824990"/>
                </a:cubicBezTo>
                <a:lnTo>
                  <a:pt x="237553" y="1824990"/>
                </a:lnTo>
                <a:lnTo>
                  <a:pt x="269090" y="1810246"/>
                </a:lnTo>
                <a:cubicBezTo>
                  <a:pt x="269090" y="1809426"/>
                  <a:pt x="271002" y="1808607"/>
                  <a:pt x="274824" y="1807788"/>
                </a:cubicBezTo>
                <a:lnTo>
                  <a:pt x="274824" y="1806969"/>
                </a:lnTo>
                <a:lnTo>
                  <a:pt x="275234" y="1806969"/>
                </a:lnTo>
                <a:cubicBezTo>
                  <a:pt x="275780" y="1806969"/>
                  <a:pt x="276190" y="1807106"/>
                  <a:pt x="276463" y="1807379"/>
                </a:cubicBezTo>
                <a:lnTo>
                  <a:pt x="285064" y="1803692"/>
                </a:lnTo>
                <a:lnTo>
                  <a:pt x="298580" y="1806969"/>
                </a:lnTo>
                <a:cubicBezTo>
                  <a:pt x="303495" y="1808061"/>
                  <a:pt x="311550" y="1811338"/>
                  <a:pt x="322745" y="1816799"/>
                </a:cubicBezTo>
                <a:cubicBezTo>
                  <a:pt x="326021" y="1818437"/>
                  <a:pt x="328342" y="1821168"/>
                  <a:pt x="329708" y="1824990"/>
                </a:cubicBezTo>
                <a:cubicBezTo>
                  <a:pt x="330800" y="1825536"/>
                  <a:pt x="331482" y="1826765"/>
                  <a:pt x="331755" y="1828676"/>
                </a:cubicBezTo>
                <a:lnTo>
                  <a:pt x="331346" y="1831543"/>
                </a:lnTo>
                <a:cubicBezTo>
                  <a:pt x="331619" y="1831817"/>
                  <a:pt x="331960" y="1831953"/>
                  <a:pt x="332370" y="1831953"/>
                </a:cubicBezTo>
                <a:cubicBezTo>
                  <a:pt x="332779" y="1831953"/>
                  <a:pt x="333121" y="1832090"/>
                  <a:pt x="333394" y="1832363"/>
                </a:cubicBezTo>
                <a:lnTo>
                  <a:pt x="333803" y="1833182"/>
                </a:lnTo>
                <a:cubicBezTo>
                  <a:pt x="332711" y="1837551"/>
                  <a:pt x="331346" y="1840554"/>
                  <a:pt x="329708" y="1842192"/>
                </a:cubicBezTo>
                <a:lnTo>
                  <a:pt x="330117" y="1843012"/>
                </a:lnTo>
                <a:lnTo>
                  <a:pt x="330117" y="1845059"/>
                </a:lnTo>
                <a:cubicBezTo>
                  <a:pt x="330117" y="1845879"/>
                  <a:pt x="328479" y="1848200"/>
                  <a:pt x="325202" y="1852022"/>
                </a:cubicBezTo>
                <a:cubicBezTo>
                  <a:pt x="324383" y="1857210"/>
                  <a:pt x="323018" y="1860760"/>
                  <a:pt x="321106" y="1862671"/>
                </a:cubicBezTo>
                <a:lnTo>
                  <a:pt x="319059" y="1868815"/>
                </a:lnTo>
                <a:cubicBezTo>
                  <a:pt x="318239" y="1874003"/>
                  <a:pt x="317693" y="1876597"/>
                  <a:pt x="317420" y="1876597"/>
                </a:cubicBezTo>
                <a:lnTo>
                  <a:pt x="318239" y="1877416"/>
                </a:lnTo>
                <a:cubicBezTo>
                  <a:pt x="314963" y="1885334"/>
                  <a:pt x="311959" y="1897895"/>
                  <a:pt x="309229" y="1915097"/>
                </a:cubicBezTo>
                <a:cubicBezTo>
                  <a:pt x="306225" y="1929295"/>
                  <a:pt x="302130" y="1944177"/>
                  <a:pt x="296942" y="1959740"/>
                </a:cubicBezTo>
                <a:lnTo>
                  <a:pt x="292027" y="1970389"/>
                </a:lnTo>
                <a:cubicBezTo>
                  <a:pt x="288477" y="1976123"/>
                  <a:pt x="282606" y="1983223"/>
                  <a:pt x="274415" y="1991687"/>
                </a:cubicBezTo>
                <a:cubicBezTo>
                  <a:pt x="273323" y="1991687"/>
                  <a:pt x="272504" y="1992780"/>
                  <a:pt x="271958" y="1994964"/>
                </a:cubicBezTo>
                <a:lnTo>
                  <a:pt x="267862" y="1997421"/>
                </a:lnTo>
                <a:cubicBezTo>
                  <a:pt x="267316" y="1997421"/>
                  <a:pt x="267043" y="1997012"/>
                  <a:pt x="267043" y="1996193"/>
                </a:cubicBezTo>
                <a:lnTo>
                  <a:pt x="266633" y="1996193"/>
                </a:lnTo>
                <a:lnTo>
                  <a:pt x="265814" y="1996602"/>
                </a:lnTo>
                <a:cubicBezTo>
                  <a:pt x="265268" y="1996602"/>
                  <a:pt x="264995" y="1996466"/>
                  <a:pt x="264995" y="1996193"/>
                </a:cubicBezTo>
                <a:cubicBezTo>
                  <a:pt x="263902" y="1997012"/>
                  <a:pt x="261445" y="1997831"/>
                  <a:pt x="257622" y="1998650"/>
                </a:cubicBezTo>
                <a:lnTo>
                  <a:pt x="257622" y="1996602"/>
                </a:lnTo>
                <a:lnTo>
                  <a:pt x="255984" y="1996602"/>
                </a:lnTo>
                <a:lnTo>
                  <a:pt x="254346" y="1997012"/>
                </a:lnTo>
                <a:lnTo>
                  <a:pt x="254346" y="1996602"/>
                </a:lnTo>
                <a:lnTo>
                  <a:pt x="254755" y="1996193"/>
                </a:lnTo>
                <a:lnTo>
                  <a:pt x="253936" y="1995783"/>
                </a:lnTo>
                <a:lnTo>
                  <a:pt x="253117" y="1995783"/>
                </a:lnTo>
                <a:lnTo>
                  <a:pt x="253117" y="1994964"/>
                </a:lnTo>
                <a:cubicBezTo>
                  <a:pt x="254209" y="1993326"/>
                  <a:pt x="255574" y="1991824"/>
                  <a:pt x="257213" y="1990459"/>
                </a:cubicBezTo>
                <a:lnTo>
                  <a:pt x="257213" y="1990049"/>
                </a:lnTo>
                <a:lnTo>
                  <a:pt x="250250" y="1990868"/>
                </a:lnTo>
                <a:lnTo>
                  <a:pt x="249431" y="1990459"/>
                </a:lnTo>
                <a:cubicBezTo>
                  <a:pt x="246700" y="1991278"/>
                  <a:pt x="244789" y="1991687"/>
                  <a:pt x="243697" y="1991687"/>
                </a:cubicBezTo>
                <a:lnTo>
                  <a:pt x="243287" y="1991687"/>
                </a:lnTo>
                <a:lnTo>
                  <a:pt x="243287" y="1990868"/>
                </a:lnTo>
                <a:lnTo>
                  <a:pt x="244516" y="1990868"/>
                </a:lnTo>
                <a:lnTo>
                  <a:pt x="246564" y="1990459"/>
                </a:lnTo>
                <a:lnTo>
                  <a:pt x="246564" y="1990049"/>
                </a:lnTo>
                <a:lnTo>
                  <a:pt x="245335" y="1990049"/>
                </a:lnTo>
                <a:lnTo>
                  <a:pt x="244106" y="1990459"/>
                </a:lnTo>
                <a:cubicBezTo>
                  <a:pt x="244106" y="1990185"/>
                  <a:pt x="243970" y="1990049"/>
                  <a:pt x="243697" y="1990049"/>
                </a:cubicBezTo>
                <a:lnTo>
                  <a:pt x="244516" y="1987592"/>
                </a:lnTo>
                <a:lnTo>
                  <a:pt x="244516" y="1986772"/>
                </a:lnTo>
                <a:lnTo>
                  <a:pt x="241649" y="1982677"/>
                </a:lnTo>
                <a:cubicBezTo>
                  <a:pt x="238645" y="1980492"/>
                  <a:pt x="237144" y="1979263"/>
                  <a:pt x="237144" y="1978991"/>
                </a:cubicBezTo>
                <a:lnTo>
                  <a:pt x="237144" y="1978581"/>
                </a:lnTo>
                <a:cubicBezTo>
                  <a:pt x="237144" y="1978308"/>
                  <a:pt x="237280" y="1978171"/>
                  <a:pt x="237553" y="1978171"/>
                </a:cubicBezTo>
                <a:lnTo>
                  <a:pt x="236734" y="1973666"/>
                </a:lnTo>
                <a:lnTo>
                  <a:pt x="237144" y="1972437"/>
                </a:lnTo>
                <a:cubicBezTo>
                  <a:pt x="235232" y="1968615"/>
                  <a:pt x="233730" y="1965065"/>
                  <a:pt x="232638" y="1961788"/>
                </a:cubicBezTo>
                <a:cubicBezTo>
                  <a:pt x="232365" y="1961788"/>
                  <a:pt x="231956" y="1961106"/>
                  <a:pt x="231410" y="1959740"/>
                </a:cubicBezTo>
                <a:lnTo>
                  <a:pt x="231410" y="1958512"/>
                </a:lnTo>
                <a:cubicBezTo>
                  <a:pt x="229771" y="1958512"/>
                  <a:pt x="228952" y="1956873"/>
                  <a:pt x="228952" y="1953597"/>
                </a:cubicBezTo>
                <a:cubicBezTo>
                  <a:pt x="228133" y="1953597"/>
                  <a:pt x="226495" y="1950593"/>
                  <a:pt x="224037" y="1944586"/>
                </a:cubicBezTo>
                <a:cubicBezTo>
                  <a:pt x="221853" y="1941583"/>
                  <a:pt x="220488" y="1938306"/>
                  <a:pt x="219941" y="1934756"/>
                </a:cubicBezTo>
                <a:cubicBezTo>
                  <a:pt x="216938" y="1929022"/>
                  <a:pt x="214344" y="1922742"/>
                  <a:pt x="212160" y="1915916"/>
                </a:cubicBezTo>
                <a:cubicBezTo>
                  <a:pt x="210521" y="1915916"/>
                  <a:pt x="207654" y="1921514"/>
                  <a:pt x="203558" y="1932708"/>
                </a:cubicBezTo>
                <a:cubicBezTo>
                  <a:pt x="203012" y="1932708"/>
                  <a:pt x="201784" y="1935303"/>
                  <a:pt x="199872" y="1940490"/>
                </a:cubicBezTo>
                <a:cubicBezTo>
                  <a:pt x="197961" y="1942402"/>
                  <a:pt x="194411" y="1947863"/>
                  <a:pt x="189223" y="1956873"/>
                </a:cubicBezTo>
                <a:cubicBezTo>
                  <a:pt x="188404" y="1956873"/>
                  <a:pt x="186766" y="1958921"/>
                  <a:pt x="184308" y="1963017"/>
                </a:cubicBezTo>
                <a:cubicBezTo>
                  <a:pt x="180759" y="1967386"/>
                  <a:pt x="178847" y="1969570"/>
                  <a:pt x="178574" y="1969570"/>
                </a:cubicBezTo>
                <a:lnTo>
                  <a:pt x="176936" y="1968751"/>
                </a:lnTo>
                <a:cubicBezTo>
                  <a:pt x="175571" y="1970116"/>
                  <a:pt x="172704" y="1974349"/>
                  <a:pt x="168335" y="1981448"/>
                </a:cubicBezTo>
                <a:lnTo>
                  <a:pt x="167925" y="1981448"/>
                </a:lnTo>
                <a:cubicBezTo>
                  <a:pt x="167652" y="1981448"/>
                  <a:pt x="167516" y="1981038"/>
                  <a:pt x="167516" y="1980219"/>
                </a:cubicBezTo>
                <a:cubicBezTo>
                  <a:pt x="167789" y="1979946"/>
                  <a:pt x="167925" y="1979263"/>
                  <a:pt x="167925" y="1978171"/>
                </a:cubicBezTo>
                <a:lnTo>
                  <a:pt x="167106" y="1978171"/>
                </a:lnTo>
                <a:lnTo>
                  <a:pt x="165468" y="1978991"/>
                </a:lnTo>
                <a:lnTo>
                  <a:pt x="161782" y="1982267"/>
                </a:lnTo>
                <a:cubicBezTo>
                  <a:pt x="158232" y="1982267"/>
                  <a:pt x="152771" y="1986772"/>
                  <a:pt x="145399" y="1995783"/>
                </a:cubicBezTo>
                <a:cubicBezTo>
                  <a:pt x="145399" y="1995783"/>
                  <a:pt x="145126" y="1996056"/>
                  <a:pt x="144580" y="1996602"/>
                </a:cubicBezTo>
                <a:lnTo>
                  <a:pt x="143351" y="1998650"/>
                </a:lnTo>
                <a:lnTo>
                  <a:pt x="142122" y="1997831"/>
                </a:lnTo>
                <a:lnTo>
                  <a:pt x="141713" y="1997831"/>
                </a:lnTo>
                <a:cubicBezTo>
                  <a:pt x="137344" y="2003019"/>
                  <a:pt x="133931" y="2005613"/>
                  <a:pt x="131473" y="2005613"/>
                </a:cubicBezTo>
                <a:cubicBezTo>
                  <a:pt x="127104" y="2010528"/>
                  <a:pt x="123828" y="2015306"/>
                  <a:pt x="121643" y="2019948"/>
                </a:cubicBezTo>
                <a:lnTo>
                  <a:pt x="120824" y="2019948"/>
                </a:lnTo>
                <a:cubicBezTo>
                  <a:pt x="120278" y="2019948"/>
                  <a:pt x="120005" y="2019675"/>
                  <a:pt x="120005" y="2019129"/>
                </a:cubicBezTo>
                <a:cubicBezTo>
                  <a:pt x="120824" y="2018583"/>
                  <a:pt x="122326" y="2014760"/>
                  <a:pt x="124510" y="2007661"/>
                </a:cubicBezTo>
                <a:cubicBezTo>
                  <a:pt x="126968" y="2000561"/>
                  <a:pt x="130654" y="1992643"/>
                  <a:pt x="135569" y="1983905"/>
                </a:cubicBezTo>
                <a:lnTo>
                  <a:pt x="174069" y="1908953"/>
                </a:lnTo>
                <a:cubicBezTo>
                  <a:pt x="176800" y="1901035"/>
                  <a:pt x="178301" y="1896256"/>
                  <a:pt x="178574" y="1894618"/>
                </a:cubicBezTo>
                <a:lnTo>
                  <a:pt x="178574" y="1891341"/>
                </a:lnTo>
                <a:cubicBezTo>
                  <a:pt x="177482" y="1891341"/>
                  <a:pt x="175980" y="1890386"/>
                  <a:pt x="174069" y="1888474"/>
                </a:cubicBezTo>
                <a:lnTo>
                  <a:pt x="172431" y="1888474"/>
                </a:lnTo>
                <a:cubicBezTo>
                  <a:pt x="170792" y="1888474"/>
                  <a:pt x="169427" y="1888884"/>
                  <a:pt x="168335" y="1889703"/>
                </a:cubicBezTo>
                <a:lnTo>
                  <a:pt x="167516" y="1889294"/>
                </a:lnTo>
                <a:cubicBezTo>
                  <a:pt x="167516" y="1889567"/>
                  <a:pt x="167106" y="1890113"/>
                  <a:pt x="166287" y="1890932"/>
                </a:cubicBezTo>
                <a:cubicBezTo>
                  <a:pt x="165468" y="1892024"/>
                  <a:pt x="164239" y="1893253"/>
                  <a:pt x="162601" y="1894618"/>
                </a:cubicBezTo>
                <a:cubicBezTo>
                  <a:pt x="163693" y="1894618"/>
                  <a:pt x="164239" y="1894755"/>
                  <a:pt x="164239" y="1895028"/>
                </a:cubicBezTo>
                <a:cubicBezTo>
                  <a:pt x="160963" y="1897212"/>
                  <a:pt x="157823" y="1900079"/>
                  <a:pt x="154819" y="1903629"/>
                </a:cubicBezTo>
                <a:lnTo>
                  <a:pt x="154000" y="1903219"/>
                </a:lnTo>
                <a:lnTo>
                  <a:pt x="153181" y="1903219"/>
                </a:lnTo>
                <a:cubicBezTo>
                  <a:pt x="153181" y="1904857"/>
                  <a:pt x="152225" y="1905677"/>
                  <a:pt x="150314" y="1905677"/>
                </a:cubicBezTo>
                <a:cubicBezTo>
                  <a:pt x="150314" y="1907042"/>
                  <a:pt x="149358" y="1908134"/>
                  <a:pt x="147447" y="1908953"/>
                </a:cubicBezTo>
                <a:cubicBezTo>
                  <a:pt x="146628" y="1909226"/>
                  <a:pt x="145808" y="1909772"/>
                  <a:pt x="144989" y="1910592"/>
                </a:cubicBezTo>
                <a:cubicBezTo>
                  <a:pt x="144443" y="1911138"/>
                  <a:pt x="144170" y="1911547"/>
                  <a:pt x="144170" y="1911820"/>
                </a:cubicBezTo>
                <a:cubicBezTo>
                  <a:pt x="144443" y="1911820"/>
                  <a:pt x="144580" y="1911957"/>
                  <a:pt x="144580" y="1912230"/>
                </a:cubicBezTo>
                <a:lnTo>
                  <a:pt x="142122" y="1915097"/>
                </a:lnTo>
                <a:lnTo>
                  <a:pt x="142532" y="1915916"/>
                </a:lnTo>
                <a:cubicBezTo>
                  <a:pt x="141167" y="1918646"/>
                  <a:pt x="138299" y="1922196"/>
                  <a:pt x="133931" y="1926565"/>
                </a:cubicBezTo>
                <a:lnTo>
                  <a:pt x="133931" y="1926974"/>
                </a:lnTo>
                <a:lnTo>
                  <a:pt x="134750" y="1926974"/>
                </a:lnTo>
                <a:lnTo>
                  <a:pt x="138436" y="1924107"/>
                </a:lnTo>
                <a:cubicBezTo>
                  <a:pt x="136252" y="1926292"/>
                  <a:pt x="135159" y="1928203"/>
                  <a:pt x="135159" y="1929842"/>
                </a:cubicBezTo>
                <a:lnTo>
                  <a:pt x="135979" y="1929432"/>
                </a:lnTo>
                <a:lnTo>
                  <a:pt x="136388" y="1929432"/>
                </a:lnTo>
                <a:lnTo>
                  <a:pt x="136388" y="1929842"/>
                </a:lnTo>
                <a:cubicBezTo>
                  <a:pt x="133931" y="1931480"/>
                  <a:pt x="131473" y="1934347"/>
                  <a:pt x="129016" y="1938443"/>
                </a:cubicBezTo>
                <a:cubicBezTo>
                  <a:pt x="128470" y="1938716"/>
                  <a:pt x="120278" y="1946361"/>
                  <a:pt x="104441" y="1961379"/>
                </a:cubicBezTo>
                <a:cubicBezTo>
                  <a:pt x="97888" y="1967113"/>
                  <a:pt x="88604" y="1973256"/>
                  <a:pt x="76590" y="1979810"/>
                </a:cubicBezTo>
                <a:cubicBezTo>
                  <a:pt x="72494" y="1981721"/>
                  <a:pt x="68535" y="1982813"/>
                  <a:pt x="64713" y="1983086"/>
                </a:cubicBezTo>
                <a:lnTo>
                  <a:pt x="64713" y="1983905"/>
                </a:lnTo>
                <a:cubicBezTo>
                  <a:pt x="55975" y="1981994"/>
                  <a:pt x="50104" y="1979537"/>
                  <a:pt x="47101" y="1976533"/>
                </a:cubicBezTo>
                <a:cubicBezTo>
                  <a:pt x="46828" y="1976533"/>
                  <a:pt x="45189" y="1973393"/>
                  <a:pt x="42186" y="1967113"/>
                </a:cubicBezTo>
                <a:cubicBezTo>
                  <a:pt x="34540" y="1964382"/>
                  <a:pt x="30718" y="1959877"/>
                  <a:pt x="30718" y="1953597"/>
                </a:cubicBezTo>
                <a:lnTo>
                  <a:pt x="30718" y="1952778"/>
                </a:lnTo>
                <a:cubicBezTo>
                  <a:pt x="30718" y="1948955"/>
                  <a:pt x="34677" y="1943494"/>
                  <a:pt x="42596" y="1936395"/>
                </a:cubicBezTo>
                <a:cubicBezTo>
                  <a:pt x="45872" y="1935029"/>
                  <a:pt x="48603" y="1933391"/>
                  <a:pt x="50787" y="1931480"/>
                </a:cubicBezTo>
                <a:lnTo>
                  <a:pt x="56111" y="1930661"/>
                </a:lnTo>
                <a:lnTo>
                  <a:pt x="57750" y="1930661"/>
                </a:lnTo>
                <a:lnTo>
                  <a:pt x="72085" y="1931889"/>
                </a:lnTo>
                <a:cubicBezTo>
                  <a:pt x="74815" y="1930524"/>
                  <a:pt x="76727" y="1921650"/>
                  <a:pt x="77819" y="1905267"/>
                </a:cubicBezTo>
                <a:cubicBezTo>
                  <a:pt x="81096" y="1884788"/>
                  <a:pt x="83143" y="1869088"/>
                  <a:pt x="83963" y="1858166"/>
                </a:cubicBezTo>
                <a:cubicBezTo>
                  <a:pt x="83690" y="1857347"/>
                  <a:pt x="83553" y="1855981"/>
                  <a:pt x="83553" y="1854070"/>
                </a:cubicBezTo>
                <a:cubicBezTo>
                  <a:pt x="81096" y="1855435"/>
                  <a:pt x="78502" y="1856391"/>
                  <a:pt x="75771" y="1856937"/>
                </a:cubicBezTo>
                <a:cubicBezTo>
                  <a:pt x="73587" y="1859122"/>
                  <a:pt x="70993" y="1860214"/>
                  <a:pt x="67989" y="1860214"/>
                </a:cubicBezTo>
                <a:cubicBezTo>
                  <a:pt x="59252" y="1860214"/>
                  <a:pt x="52971" y="1856937"/>
                  <a:pt x="49149" y="1850384"/>
                </a:cubicBezTo>
                <a:cubicBezTo>
                  <a:pt x="49422" y="1850111"/>
                  <a:pt x="49558" y="1849565"/>
                  <a:pt x="49558" y="1848746"/>
                </a:cubicBezTo>
                <a:cubicBezTo>
                  <a:pt x="49012" y="1848746"/>
                  <a:pt x="46691" y="1845606"/>
                  <a:pt x="42596" y="1839325"/>
                </a:cubicBezTo>
                <a:cubicBezTo>
                  <a:pt x="38500" y="1834411"/>
                  <a:pt x="36452" y="1830178"/>
                  <a:pt x="36452" y="1826629"/>
                </a:cubicBezTo>
                <a:lnTo>
                  <a:pt x="36452" y="1825400"/>
                </a:lnTo>
                <a:cubicBezTo>
                  <a:pt x="36452" y="1824581"/>
                  <a:pt x="37544" y="1822260"/>
                  <a:pt x="39728" y="1818437"/>
                </a:cubicBezTo>
                <a:cubicBezTo>
                  <a:pt x="41913" y="1812157"/>
                  <a:pt x="45599" y="1807242"/>
                  <a:pt x="50787" y="1803692"/>
                </a:cubicBezTo>
                <a:lnTo>
                  <a:pt x="50377" y="1801645"/>
                </a:lnTo>
                <a:cubicBezTo>
                  <a:pt x="51743" y="1800279"/>
                  <a:pt x="52835" y="1799597"/>
                  <a:pt x="53654" y="1799597"/>
                </a:cubicBezTo>
                <a:cubicBezTo>
                  <a:pt x="57750" y="1804785"/>
                  <a:pt x="60753" y="1807788"/>
                  <a:pt x="62665" y="1808607"/>
                </a:cubicBezTo>
                <a:cubicBezTo>
                  <a:pt x="64303" y="1809700"/>
                  <a:pt x="65122" y="1810519"/>
                  <a:pt x="65122" y="1811065"/>
                </a:cubicBezTo>
                <a:lnTo>
                  <a:pt x="66760" y="1811065"/>
                </a:lnTo>
                <a:cubicBezTo>
                  <a:pt x="71675" y="1810519"/>
                  <a:pt x="75908" y="1808744"/>
                  <a:pt x="79457" y="1805740"/>
                </a:cubicBezTo>
                <a:lnTo>
                  <a:pt x="132702" y="1777889"/>
                </a:lnTo>
                <a:lnTo>
                  <a:pt x="135979" y="1777889"/>
                </a:lnTo>
                <a:lnTo>
                  <a:pt x="136798" y="1778299"/>
                </a:lnTo>
                <a:lnTo>
                  <a:pt x="139255" y="1777480"/>
                </a:lnTo>
                <a:cubicBezTo>
                  <a:pt x="144716" y="1779391"/>
                  <a:pt x="152089" y="1781166"/>
                  <a:pt x="161372" y="1782804"/>
                </a:cubicBezTo>
                <a:cubicBezTo>
                  <a:pt x="165741" y="1783623"/>
                  <a:pt x="167925" y="1785671"/>
                  <a:pt x="167925" y="1788948"/>
                </a:cubicBezTo>
                <a:lnTo>
                  <a:pt x="167925" y="1789357"/>
                </a:lnTo>
                <a:lnTo>
                  <a:pt x="167516" y="1791815"/>
                </a:lnTo>
                <a:cubicBezTo>
                  <a:pt x="168608" y="1793453"/>
                  <a:pt x="171202" y="1794818"/>
                  <a:pt x="175298" y="1795910"/>
                </a:cubicBezTo>
                <a:cubicBezTo>
                  <a:pt x="175571" y="1795910"/>
                  <a:pt x="175980" y="1796184"/>
                  <a:pt x="176527" y="1796730"/>
                </a:cubicBezTo>
                <a:cubicBezTo>
                  <a:pt x="175707" y="1796730"/>
                  <a:pt x="174752" y="1797685"/>
                  <a:pt x="173659" y="1799597"/>
                </a:cubicBezTo>
                <a:lnTo>
                  <a:pt x="174069" y="1800825"/>
                </a:lnTo>
                <a:lnTo>
                  <a:pt x="173659" y="1802464"/>
                </a:lnTo>
                <a:lnTo>
                  <a:pt x="173659" y="1805740"/>
                </a:lnTo>
                <a:cubicBezTo>
                  <a:pt x="173386" y="1806013"/>
                  <a:pt x="172977" y="1806150"/>
                  <a:pt x="172431" y="1806150"/>
                </a:cubicBezTo>
                <a:cubicBezTo>
                  <a:pt x="172431" y="1805877"/>
                  <a:pt x="172158" y="1805740"/>
                  <a:pt x="171612" y="1805740"/>
                </a:cubicBezTo>
                <a:lnTo>
                  <a:pt x="170792" y="1807379"/>
                </a:lnTo>
                <a:lnTo>
                  <a:pt x="170792" y="1807788"/>
                </a:lnTo>
                <a:cubicBezTo>
                  <a:pt x="171339" y="1807788"/>
                  <a:pt x="171612" y="1808061"/>
                  <a:pt x="171612" y="1808607"/>
                </a:cubicBezTo>
                <a:cubicBezTo>
                  <a:pt x="167243" y="1809700"/>
                  <a:pt x="165058" y="1810928"/>
                  <a:pt x="165058" y="1812293"/>
                </a:cubicBezTo>
                <a:lnTo>
                  <a:pt x="165058" y="1813522"/>
                </a:lnTo>
                <a:lnTo>
                  <a:pt x="168745" y="1815980"/>
                </a:lnTo>
                <a:lnTo>
                  <a:pt x="163830" y="1817208"/>
                </a:lnTo>
                <a:lnTo>
                  <a:pt x="163830" y="1818028"/>
                </a:lnTo>
                <a:cubicBezTo>
                  <a:pt x="163830" y="1818574"/>
                  <a:pt x="164103" y="1818847"/>
                  <a:pt x="164649" y="1818847"/>
                </a:cubicBezTo>
                <a:lnTo>
                  <a:pt x="164649" y="1819256"/>
                </a:lnTo>
                <a:lnTo>
                  <a:pt x="156048" y="1822123"/>
                </a:lnTo>
                <a:lnTo>
                  <a:pt x="156048" y="1821714"/>
                </a:lnTo>
                <a:cubicBezTo>
                  <a:pt x="145672" y="1824990"/>
                  <a:pt x="132838" y="1830588"/>
                  <a:pt x="117548" y="1838506"/>
                </a:cubicBezTo>
                <a:cubicBezTo>
                  <a:pt x="114817" y="1838506"/>
                  <a:pt x="113452" y="1839189"/>
                  <a:pt x="113452" y="1840554"/>
                </a:cubicBezTo>
                <a:cubicBezTo>
                  <a:pt x="124101" y="1846288"/>
                  <a:pt x="129425" y="1851886"/>
                  <a:pt x="129425" y="1857347"/>
                </a:cubicBezTo>
                <a:cubicBezTo>
                  <a:pt x="129698" y="1857347"/>
                  <a:pt x="129835" y="1857620"/>
                  <a:pt x="129835" y="1858166"/>
                </a:cubicBezTo>
                <a:cubicBezTo>
                  <a:pt x="129562" y="1860896"/>
                  <a:pt x="129152" y="1862262"/>
                  <a:pt x="128606" y="1862262"/>
                </a:cubicBezTo>
                <a:cubicBezTo>
                  <a:pt x="128879" y="1863081"/>
                  <a:pt x="129289" y="1864992"/>
                  <a:pt x="129835" y="1867996"/>
                </a:cubicBezTo>
                <a:lnTo>
                  <a:pt x="129425" y="1867996"/>
                </a:lnTo>
                <a:lnTo>
                  <a:pt x="129835" y="1868815"/>
                </a:lnTo>
                <a:lnTo>
                  <a:pt x="129835" y="1872091"/>
                </a:lnTo>
                <a:cubicBezTo>
                  <a:pt x="129835" y="1874822"/>
                  <a:pt x="129971" y="1876870"/>
                  <a:pt x="130245" y="1878235"/>
                </a:cubicBezTo>
                <a:lnTo>
                  <a:pt x="129835" y="1880283"/>
                </a:lnTo>
                <a:lnTo>
                  <a:pt x="130245" y="1881102"/>
                </a:lnTo>
                <a:cubicBezTo>
                  <a:pt x="129698" y="1886017"/>
                  <a:pt x="129425" y="1889840"/>
                  <a:pt x="129425" y="1892570"/>
                </a:cubicBezTo>
                <a:lnTo>
                  <a:pt x="128197" y="1897075"/>
                </a:lnTo>
                <a:lnTo>
                  <a:pt x="128197" y="1897485"/>
                </a:lnTo>
                <a:lnTo>
                  <a:pt x="157686" y="1881921"/>
                </a:lnTo>
                <a:lnTo>
                  <a:pt x="157686" y="1881102"/>
                </a:lnTo>
                <a:cubicBezTo>
                  <a:pt x="152771" y="1877279"/>
                  <a:pt x="150314" y="1873184"/>
                  <a:pt x="150314" y="1868815"/>
                </a:cubicBezTo>
                <a:lnTo>
                  <a:pt x="150314" y="1863081"/>
                </a:lnTo>
                <a:cubicBezTo>
                  <a:pt x="150314" y="1861716"/>
                  <a:pt x="150587" y="1861033"/>
                  <a:pt x="151133" y="1861033"/>
                </a:cubicBezTo>
                <a:lnTo>
                  <a:pt x="150723" y="1856118"/>
                </a:lnTo>
                <a:lnTo>
                  <a:pt x="150723" y="1852841"/>
                </a:lnTo>
                <a:cubicBezTo>
                  <a:pt x="150723" y="1852022"/>
                  <a:pt x="150860" y="1851476"/>
                  <a:pt x="151133" y="1851203"/>
                </a:cubicBezTo>
                <a:cubicBezTo>
                  <a:pt x="150860" y="1850930"/>
                  <a:pt x="150723" y="1850520"/>
                  <a:pt x="150723" y="1849974"/>
                </a:cubicBezTo>
                <a:lnTo>
                  <a:pt x="151133" y="1849974"/>
                </a:lnTo>
                <a:cubicBezTo>
                  <a:pt x="155775" y="1855708"/>
                  <a:pt x="158642" y="1858575"/>
                  <a:pt x="159734" y="1858575"/>
                </a:cubicBezTo>
                <a:cubicBezTo>
                  <a:pt x="167106" y="1857756"/>
                  <a:pt x="177346" y="1854207"/>
                  <a:pt x="190452" y="1847926"/>
                </a:cubicBezTo>
                <a:cubicBezTo>
                  <a:pt x="197005" y="1817072"/>
                  <a:pt x="200282" y="1797958"/>
                  <a:pt x="200282" y="1790586"/>
                </a:cubicBezTo>
                <a:lnTo>
                  <a:pt x="200282" y="1789767"/>
                </a:lnTo>
                <a:cubicBezTo>
                  <a:pt x="200282" y="1788128"/>
                  <a:pt x="200418" y="1787309"/>
                  <a:pt x="200691" y="1787309"/>
                </a:cubicBezTo>
                <a:cubicBezTo>
                  <a:pt x="200418" y="1787036"/>
                  <a:pt x="200282" y="1786217"/>
                  <a:pt x="200282" y="1784852"/>
                </a:cubicBezTo>
                <a:lnTo>
                  <a:pt x="200282" y="1784442"/>
                </a:lnTo>
                <a:lnTo>
                  <a:pt x="199872" y="1784033"/>
                </a:lnTo>
                <a:lnTo>
                  <a:pt x="200282" y="1782395"/>
                </a:lnTo>
                <a:lnTo>
                  <a:pt x="200282" y="1780756"/>
                </a:lnTo>
                <a:cubicBezTo>
                  <a:pt x="200009" y="1780483"/>
                  <a:pt x="199872" y="1780074"/>
                  <a:pt x="199872" y="1779527"/>
                </a:cubicBezTo>
                <a:lnTo>
                  <a:pt x="200282" y="1779527"/>
                </a:lnTo>
                <a:lnTo>
                  <a:pt x="199872" y="1778708"/>
                </a:lnTo>
                <a:lnTo>
                  <a:pt x="199463" y="1777480"/>
                </a:lnTo>
                <a:lnTo>
                  <a:pt x="198644" y="1772974"/>
                </a:lnTo>
                <a:cubicBezTo>
                  <a:pt x="197005" y="1772155"/>
                  <a:pt x="196186" y="1769971"/>
                  <a:pt x="196186" y="1766421"/>
                </a:cubicBezTo>
                <a:lnTo>
                  <a:pt x="196186" y="1765602"/>
                </a:lnTo>
                <a:cubicBezTo>
                  <a:pt x="196186" y="1762598"/>
                  <a:pt x="199053" y="1758912"/>
                  <a:pt x="204787" y="1754543"/>
                </a:cubicBezTo>
                <a:lnTo>
                  <a:pt x="207245" y="1754134"/>
                </a:lnTo>
                <a:lnTo>
                  <a:pt x="211750" y="1754134"/>
                </a:lnTo>
                <a:lnTo>
                  <a:pt x="215436" y="1752905"/>
                </a:lnTo>
                <a:close/>
                <a:moveTo>
                  <a:pt x="104851" y="1538774"/>
                </a:moveTo>
                <a:cubicBezTo>
                  <a:pt x="105397" y="1538774"/>
                  <a:pt x="105670" y="1539047"/>
                  <a:pt x="105670" y="1539593"/>
                </a:cubicBezTo>
                <a:cubicBezTo>
                  <a:pt x="105670" y="1540139"/>
                  <a:pt x="105397" y="1540412"/>
                  <a:pt x="104851" y="1540412"/>
                </a:cubicBezTo>
                <a:lnTo>
                  <a:pt x="103622" y="1539183"/>
                </a:lnTo>
                <a:close/>
                <a:moveTo>
                  <a:pt x="44643" y="1494539"/>
                </a:moveTo>
                <a:lnTo>
                  <a:pt x="45872" y="1494539"/>
                </a:lnTo>
                <a:lnTo>
                  <a:pt x="45872" y="1494949"/>
                </a:lnTo>
                <a:lnTo>
                  <a:pt x="44643" y="1494949"/>
                </a:lnTo>
                <a:close/>
                <a:moveTo>
                  <a:pt x="71675" y="1469146"/>
                </a:moveTo>
                <a:cubicBezTo>
                  <a:pt x="71129" y="1469146"/>
                  <a:pt x="70856" y="1469419"/>
                  <a:pt x="70856" y="1469965"/>
                </a:cubicBezTo>
                <a:cubicBezTo>
                  <a:pt x="71948" y="1472695"/>
                  <a:pt x="73177" y="1474334"/>
                  <a:pt x="74542" y="1474880"/>
                </a:cubicBezTo>
                <a:lnTo>
                  <a:pt x="76181" y="1474880"/>
                </a:lnTo>
                <a:lnTo>
                  <a:pt x="76181" y="1474470"/>
                </a:lnTo>
                <a:cubicBezTo>
                  <a:pt x="74269" y="1471194"/>
                  <a:pt x="72768" y="1469419"/>
                  <a:pt x="71675" y="1469146"/>
                </a:cubicBezTo>
                <a:close/>
                <a:moveTo>
                  <a:pt x="124101" y="1467508"/>
                </a:moveTo>
                <a:lnTo>
                  <a:pt x="124510" y="1468736"/>
                </a:lnTo>
                <a:lnTo>
                  <a:pt x="122872" y="1469146"/>
                </a:lnTo>
                <a:lnTo>
                  <a:pt x="122463" y="1468327"/>
                </a:lnTo>
                <a:close/>
                <a:moveTo>
                  <a:pt x="78638" y="1461773"/>
                </a:moveTo>
                <a:cubicBezTo>
                  <a:pt x="75088" y="1463958"/>
                  <a:pt x="73314" y="1466279"/>
                  <a:pt x="73314" y="1468736"/>
                </a:cubicBezTo>
                <a:lnTo>
                  <a:pt x="77409" y="1471194"/>
                </a:lnTo>
                <a:lnTo>
                  <a:pt x="77819" y="1471194"/>
                </a:lnTo>
                <a:close/>
                <a:moveTo>
                  <a:pt x="224856" y="1435561"/>
                </a:moveTo>
                <a:lnTo>
                  <a:pt x="224856" y="1436789"/>
                </a:lnTo>
                <a:lnTo>
                  <a:pt x="222808" y="1437199"/>
                </a:lnTo>
                <a:lnTo>
                  <a:pt x="220761" y="1437199"/>
                </a:lnTo>
                <a:lnTo>
                  <a:pt x="220761" y="1435970"/>
                </a:lnTo>
                <a:close/>
                <a:moveTo>
                  <a:pt x="231000" y="1434741"/>
                </a:moveTo>
                <a:lnTo>
                  <a:pt x="232229" y="1434741"/>
                </a:lnTo>
                <a:lnTo>
                  <a:pt x="232229" y="1435561"/>
                </a:lnTo>
                <a:lnTo>
                  <a:pt x="231000" y="1435561"/>
                </a:lnTo>
                <a:close/>
                <a:moveTo>
                  <a:pt x="236734" y="1433513"/>
                </a:moveTo>
                <a:lnTo>
                  <a:pt x="236734" y="1434332"/>
                </a:lnTo>
                <a:lnTo>
                  <a:pt x="235915" y="1434332"/>
                </a:lnTo>
                <a:close/>
                <a:moveTo>
                  <a:pt x="190452" y="1420406"/>
                </a:moveTo>
                <a:cubicBezTo>
                  <a:pt x="186083" y="1423410"/>
                  <a:pt x="183899" y="1425185"/>
                  <a:pt x="183899" y="1425731"/>
                </a:cubicBezTo>
                <a:cubicBezTo>
                  <a:pt x="185264" y="1425731"/>
                  <a:pt x="187995" y="1428734"/>
                  <a:pt x="192090" y="1434741"/>
                </a:cubicBezTo>
                <a:lnTo>
                  <a:pt x="207245" y="1451944"/>
                </a:lnTo>
                <a:cubicBezTo>
                  <a:pt x="212160" y="1460954"/>
                  <a:pt x="215982" y="1465733"/>
                  <a:pt x="218713" y="1466279"/>
                </a:cubicBezTo>
                <a:cubicBezTo>
                  <a:pt x="218713" y="1466825"/>
                  <a:pt x="219532" y="1467098"/>
                  <a:pt x="221170" y="1467098"/>
                </a:cubicBezTo>
                <a:cubicBezTo>
                  <a:pt x="223082" y="1466006"/>
                  <a:pt x="225949" y="1465460"/>
                  <a:pt x="229771" y="1465460"/>
                </a:cubicBezTo>
                <a:lnTo>
                  <a:pt x="232229" y="1465869"/>
                </a:lnTo>
                <a:cubicBezTo>
                  <a:pt x="236324" y="1465596"/>
                  <a:pt x="239533" y="1465118"/>
                  <a:pt x="241854" y="1464436"/>
                </a:cubicBezTo>
                <a:cubicBezTo>
                  <a:pt x="244175" y="1463753"/>
                  <a:pt x="245335" y="1463139"/>
                  <a:pt x="245335" y="1462593"/>
                </a:cubicBezTo>
                <a:cubicBezTo>
                  <a:pt x="249431" y="1450305"/>
                  <a:pt x="254619" y="1437199"/>
                  <a:pt x="260899" y="1423273"/>
                </a:cubicBezTo>
                <a:lnTo>
                  <a:pt x="260899" y="1421635"/>
                </a:lnTo>
                <a:cubicBezTo>
                  <a:pt x="244789" y="1430646"/>
                  <a:pt x="232092" y="1435151"/>
                  <a:pt x="222808" y="1435151"/>
                </a:cubicBezTo>
                <a:lnTo>
                  <a:pt x="219532" y="1434741"/>
                </a:lnTo>
                <a:lnTo>
                  <a:pt x="216665" y="1434741"/>
                </a:lnTo>
                <a:cubicBezTo>
                  <a:pt x="216392" y="1434741"/>
                  <a:pt x="216255" y="1434605"/>
                  <a:pt x="216255" y="1434332"/>
                </a:cubicBezTo>
                <a:cubicBezTo>
                  <a:pt x="215982" y="1434332"/>
                  <a:pt x="215846" y="1434468"/>
                  <a:pt x="215846" y="1434741"/>
                </a:cubicBezTo>
                <a:cubicBezTo>
                  <a:pt x="209566" y="1432830"/>
                  <a:pt x="203695" y="1429963"/>
                  <a:pt x="198234" y="1426140"/>
                </a:cubicBezTo>
                <a:lnTo>
                  <a:pt x="190862" y="1420406"/>
                </a:lnTo>
                <a:close/>
                <a:moveTo>
                  <a:pt x="31127" y="1380678"/>
                </a:moveTo>
                <a:lnTo>
                  <a:pt x="30718" y="1381906"/>
                </a:lnTo>
                <a:lnTo>
                  <a:pt x="31947" y="1381906"/>
                </a:lnTo>
                <a:cubicBezTo>
                  <a:pt x="31947" y="1381087"/>
                  <a:pt x="31674" y="1380678"/>
                  <a:pt x="31127" y="1380678"/>
                </a:cubicBezTo>
                <a:close/>
                <a:moveTo>
                  <a:pt x="238372" y="1362656"/>
                </a:moveTo>
                <a:cubicBezTo>
                  <a:pt x="231546" y="1375490"/>
                  <a:pt x="219668" y="1391463"/>
                  <a:pt x="202739" y="1410577"/>
                </a:cubicBezTo>
                <a:lnTo>
                  <a:pt x="203149" y="1410577"/>
                </a:lnTo>
                <a:cubicBezTo>
                  <a:pt x="216255" y="1406481"/>
                  <a:pt x="231819" y="1400610"/>
                  <a:pt x="249840" y="1392965"/>
                </a:cubicBezTo>
                <a:cubicBezTo>
                  <a:pt x="249567" y="1392965"/>
                  <a:pt x="255165" y="1391327"/>
                  <a:pt x="266633" y="1388050"/>
                </a:cubicBezTo>
                <a:cubicBezTo>
                  <a:pt x="250523" y="1372759"/>
                  <a:pt x="241103" y="1364295"/>
                  <a:pt x="238372" y="1362656"/>
                </a:cubicBezTo>
                <a:close/>
                <a:moveTo>
                  <a:pt x="205197" y="1329890"/>
                </a:moveTo>
                <a:cubicBezTo>
                  <a:pt x="204651" y="1332894"/>
                  <a:pt x="202466" y="1338628"/>
                  <a:pt x="198644" y="1347092"/>
                </a:cubicBezTo>
                <a:lnTo>
                  <a:pt x="199872" y="1347092"/>
                </a:lnTo>
                <a:cubicBezTo>
                  <a:pt x="199872" y="1346546"/>
                  <a:pt x="203285" y="1341495"/>
                  <a:pt x="210112" y="1331938"/>
                </a:cubicBezTo>
                <a:cubicBezTo>
                  <a:pt x="209566" y="1330573"/>
                  <a:pt x="207927" y="1329890"/>
                  <a:pt x="205197" y="1329890"/>
                </a:cubicBezTo>
                <a:close/>
                <a:moveTo>
                  <a:pt x="156457" y="1315555"/>
                </a:moveTo>
                <a:cubicBezTo>
                  <a:pt x="156184" y="1315555"/>
                  <a:pt x="155775" y="1315965"/>
                  <a:pt x="155229" y="1316784"/>
                </a:cubicBezTo>
                <a:lnTo>
                  <a:pt x="155229" y="1317193"/>
                </a:lnTo>
                <a:cubicBezTo>
                  <a:pt x="156048" y="1317193"/>
                  <a:pt x="156457" y="1317467"/>
                  <a:pt x="156457" y="1318013"/>
                </a:cubicBezTo>
                <a:lnTo>
                  <a:pt x="156457" y="1319241"/>
                </a:lnTo>
                <a:cubicBezTo>
                  <a:pt x="147174" y="1322518"/>
                  <a:pt x="138709" y="1324839"/>
                  <a:pt x="131064" y="1326204"/>
                </a:cubicBezTo>
                <a:cubicBezTo>
                  <a:pt x="120415" y="1332211"/>
                  <a:pt x="114544" y="1336034"/>
                  <a:pt x="113452" y="1337672"/>
                </a:cubicBezTo>
                <a:lnTo>
                  <a:pt x="113452" y="1343406"/>
                </a:lnTo>
                <a:lnTo>
                  <a:pt x="112633" y="1345044"/>
                </a:lnTo>
                <a:cubicBezTo>
                  <a:pt x="112633" y="1354601"/>
                  <a:pt x="112087" y="1359380"/>
                  <a:pt x="110995" y="1359380"/>
                </a:cubicBezTo>
                <a:lnTo>
                  <a:pt x="111404" y="1361837"/>
                </a:lnTo>
                <a:lnTo>
                  <a:pt x="111404" y="1363066"/>
                </a:lnTo>
                <a:cubicBezTo>
                  <a:pt x="111404" y="1363339"/>
                  <a:pt x="111268" y="1363475"/>
                  <a:pt x="110995" y="1363475"/>
                </a:cubicBezTo>
                <a:cubicBezTo>
                  <a:pt x="110995" y="1363749"/>
                  <a:pt x="111131" y="1363885"/>
                  <a:pt x="111404" y="1363885"/>
                </a:cubicBezTo>
                <a:lnTo>
                  <a:pt x="110995" y="1369619"/>
                </a:lnTo>
                <a:lnTo>
                  <a:pt x="110995" y="1372486"/>
                </a:lnTo>
                <a:cubicBezTo>
                  <a:pt x="110995" y="1372759"/>
                  <a:pt x="110858" y="1372896"/>
                  <a:pt x="110585" y="1372896"/>
                </a:cubicBezTo>
                <a:cubicBezTo>
                  <a:pt x="110858" y="1373169"/>
                  <a:pt x="110995" y="1374397"/>
                  <a:pt x="110995" y="1376582"/>
                </a:cubicBezTo>
                <a:cubicBezTo>
                  <a:pt x="127377" y="1364568"/>
                  <a:pt x="140211" y="1353782"/>
                  <a:pt x="149495" y="1344225"/>
                </a:cubicBezTo>
                <a:lnTo>
                  <a:pt x="149495" y="1345454"/>
                </a:lnTo>
                <a:cubicBezTo>
                  <a:pt x="144853" y="1352007"/>
                  <a:pt x="141167" y="1358697"/>
                  <a:pt x="138436" y="1365523"/>
                </a:cubicBezTo>
                <a:cubicBezTo>
                  <a:pt x="136525" y="1366889"/>
                  <a:pt x="132156" y="1373442"/>
                  <a:pt x="125330" y="1385183"/>
                </a:cubicBezTo>
                <a:cubicBezTo>
                  <a:pt x="120688" y="1393647"/>
                  <a:pt x="118367" y="1398835"/>
                  <a:pt x="118367" y="1400747"/>
                </a:cubicBezTo>
                <a:cubicBezTo>
                  <a:pt x="122736" y="1402658"/>
                  <a:pt x="125330" y="1403614"/>
                  <a:pt x="126149" y="1403614"/>
                </a:cubicBezTo>
                <a:lnTo>
                  <a:pt x="126968" y="1403614"/>
                </a:lnTo>
                <a:cubicBezTo>
                  <a:pt x="139801" y="1403614"/>
                  <a:pt x="157823" y="1392146"/>
                  <a:pt x="181032" y="1369209"/>
                </a:cubicBezTo>
                <a:cubicBezTo>
                  <a:pt x="190043" y="1359653"/>
                  <a:pt x="194548" y="1354192"/>
                  <a:pt x="194548" y="1352826"/>
                </a:cubicBezTo>
                <a:cubicBezTo>
                  <a:pt x="192636" y="1352280"/>
                  <a:pt x="191681" y="1351598"/>
                  <a:pt x="191681" y="1350779"/>
                </a:cubicBezTo>
                <a:lnTo>
                  <a:pt x="190862" y="1351188"/>
                </a:lnTo>
                <a:lnTo>
                  <a:pt x="186766" y="1349140"/>
                </a:lnTo>
                <a:lnTo>
                  <a:pt x="185947" y="1349140"/>
                </a:lnTo>
                <a:cubicBezTo>
                  <a:pt x="183216" y="1354601"/>
                  <a:pt x="180213" y="1358424"/>
                  <a:pt x="176936" y="1360608"/>
                </a:cubicBezTo>
                <a:cubicBezTo>
                  <a:pt x="176663" y="1360608"/>
                  <a:pt x="176253" y="1360199"/>
                  <a:pt x="175707" y="1359380"/>
                </a:cubicBezTo>
                <a:lnTo>
                  <a:pt x="175707" y="1355694"/>
                </a:lnTo>
                <a:cubicBezTo>
                  <a:pt x="175707" y="1355420"/>
                  <a:pt x="175844" y="1355284"/>
                  <a:pt x="176117" y="1355284"/>
                </a:cubicBezTo>
                <a:lnTo>
                  <a:pt x="175707" y="1353646"/>
                </a:lnTo>
                <a:cubicBezTo>
                  <a:pt x="175980" y="1353373"/>
                  <a:pt x="176117" y="1352963"/>
                  <a:pt x="176117" y="1352417"/>
                </a:cubicBezTo>
                <a:lnTo>
                  <a:pt x="172840" y="1347092"/>
                </a:lnTo>
                <a:cubicBezTo>
                  <a:pt x="172567" y="1346546"/>
                  <a:pt x="172294" y="1346137"/>
                  <a:pt x="172021" y="1345864"/>
                </a:cubicBezTo>
                <a:cubicBezTo>
                  <a:pt x="171748" y="1345591"/>
                  <a:pt x="171612" y="1345318"/>
                  <a:pt x="171612" y="1345044"/>
                </a:cubicBezTo>
                <a:lnTo>
                  <a:pt x="169154" y="1345044"/>
                </a:lnTo>
                <a:cubicBezTo>
                  <a:pt x="169154" y="1345864"/>
                  <a:pt x="168198" y="1347092"/>
                  <a:pt x="166287" y="1348731"/>
                </a:cubicBezTo>
                <a:lnTo>
                  <a:pt x="163830" y="1344225"/>
                </a:lnTo>
                <a:cubicBezTo>
                  <a:pt x="163830" y="1343679"/>
                  <a:pt x="163693" y="1343270"/>
                  <a:pt x="163420" y="1342997"/>
                </a:cubicBezTo>
                <a:lnTo>
                  <a:pt x="161372" y="1341358"/>
                </a:lnTo>
                <a:cubicBezTo>
                  <a:pt x="161372" y="1339720"/>
                  <a:pt x="160417" y="1336990"/>
                  <a:pt x="158505" y="1333167"/>
                </a:cubicBezTo>
                <a:lnTo>
                  <a:pt x="158505" y="1330300"/>
                </a:lnTo>
                <a:cubicBezTo>
                  <a:pt x="158505" y="1324293"/>
                  <a:pt x="157959" y="1319378"/>
                  <a:pt x="156867" y="1315555"/>
                </a:cubicBezTo>
                <a:close/>
                <a:moveTo>
                  <a:pt x="251069" y="1259034"/>
                </a:moveTo>
                <a:cubicBezTo>
                  <a:pt x="234959" y="1267225"/>
                  <a:pt x="226904" y="1273096"/>
                  <a:pt x="226904" y="1276645"/>
                </a:cubicBezTo>
                <a:cubicBezTo>
                  <a:pt x="220078" y="1291390"/>
                  <a:pt x="215846" y="1300947"/>
                  <a:pt x="214207" y="1305316"/>
                </a:cubicBezTo>
                <a:cubicBezTo>
                  <a:pt x="219122" y="1308319"/>
                  <a:pt x="222399" y="1309821"/>
                  <a:pt x="224037" y="1309821"/>
                </a:cubicBezTo>
                <a:cubicBezTo>
                  <a:pt x="242058" y="1279786"/>
                  <a:pt x="251069" y="1262993"/>
                  <a:pt x="251069" y="1259443"/>
                </a:cubicBezTo>
                <a:close/>
                <a:moveTo>
                  <a:pt x="212569" y="1203332"/>
                </a:moveTo>
                <a:cubicBezTo>
                  <a:pt x="214480" y="1204151"/>
                  <a:pt x="216665" y="1204970"/>
                  <a:pt x="219122" y="1205789"/>
                </a:cubicBezTo>
                <a:lnTo>
                  <a:pt x="222808" y="1204970"/>
                </a:lnTo>
                <a:cubicBezTo>
                  <a:pt x="233730" y="1209066"/>
                  <a:pt x="240830" y="1214663"/>
                  <a:pt x="244106" y="1221762"/>
                </a:cubicBezTo>
                <a:lnTo>
                  <a:pt x="247383" y="1227497"/>
                </a:lnTo>
                <a:cubicBezTo>
                  <a:pt x="246564" y="1234050"/>
                  <a:pt x="245199" y="1240057"/>
                  <a:pt x="243287" y="1245518"/>
                </a:cubicBezTo>
                <a:lnTo>
                  <a:pt x="244106" y="1245518"/>
                </a:lnTo>
                <a:cubicBezTo>
                  <a:pt x="249021" y="1243333"/>
                  <a:pt x="251479" y="1241149"/>
                  <a:pt x="251479" y="1238965"/>
                </a:cubicBezTo>
                <a:cubicBezTo>
                  <a:pt x="251479" y="1233777"/>
                  <a:pt x="255438" y="1231183"/>
                  <a:pt x="263356" y="1231183"/>
                </a:cubicBezTo>
                <a:lnTo>
                  <a:pt x="267862" y="1231183"/>
                </a:lnTo>
                <a:lnTo>
                  <a:pt x="271548" y="1232411"/>
                </a:lnTo>
                <a:lnTo>
                  <a:pt x="272367" y="1232002"/>
                </a:lnTo>
                <a:lnTo>
                  <a:pt x="273186" y="1232002"/>
                </a:lnTo>
                <a:cubicBezTo>
                  <a:pt x="275371" y="1234186"/>
                  <a:pt x="279466" y="1235279"/>
                  <a:pt x="285473" y="1235279"/>
                </a:cubicBezTo>
                <a:lnTo>
                  <a:pt x="289979" y="1237736"/>
                </a:lnTo>
                <a:lnTo>
                  <a:pt x="290798" y="1237326"/>
                </a:lnTo>
                <a:cubicBezTo>
                  <a:pt x="296259" y="1241968"/>
                  <a:pt x="298989" y="1245381"/>
                  <a:pt x="298989" y="1247566"/>
                </a:cubicBezTo>
                <a:cubicBezTo>
                  <a:pt x="299809" y="1247839"/>
                  <a:pt x="300218" y="1248248"/>
                  <a:pt x="300218" y="1248794"/>
                </a:cubicBezTo>
                <a:lnTo>
                  <a:pt x="300218" y="1249204"/>
                </a:lnTo>
                <a:lnTo>
                  <a:pt x="298989" y="1251662"/>
                </a:lnTo>
                <a:lnTo>
                  <a:pt x="297761" y="1252890"/>
                </a:lnTo>
                <a:cubicBezTo>
                  <a:pt x="297215" y="1253436"/>
                  <a:pt x="296942" y="1253846"/>
                  <a:pt x="296942" y="1254119"/>
                </a:cubicBezTo>
                <a:lnTo>
                  <a:pt x="297761" y="1256986"/>
                </a:lnTo>
                <a:lnTo>
                  <a:pt x="297761" y="1257395"/>
                </a:lnTo>
                <a:cubicBezTo>
                  <a:pt x="297761" y="1259034"/>
                  <a:pt x="295713" y="1262993"/>
                  <a:pt x="291617" y="1269273"/>
                </a:cubicBezTo>
                <a:cubicBezTo>
                  <a:pt x="280968" y="1291390"/>
                  <a:pt x="270456" y="1310913"/>
                  <a:pt x="260080" y="1327842"/>
                </a:cubicBezTo>
                <a:cubicBezTo>
                  <a:pt x="277282" y="1341222"/>
                  <a:pt x="292436" y="1348594"/>
                  <a:pt x="305543" y="1349959"/>
                </a:cubicBezTo>
                <a:cubicBezTo>
                  <a:pt x="332575" y="1355148"/>
                  <a:pt x="347865" y="1360199"/>
                  <a:pt x="351415" y="1365114"/>
                </a:cubicBezTo>
                <a:lnTo>
                  <a:pt x="350186" y="1367571"/>
                </a:lnTo>
                <a:cubicBezTo>
                  <a:pt x="350186" y="1369483"/>
                  <a:pt x="351279" y="1371394"/>
                  <a:pt x="353463" y="1373305"/>
                </a:cubicBezTo>
                <a:lnTo>
                  <a:pt x="353053" y="1374534"/>
                </a:lnTo>
                <a:lnTo>
                  <a:pt x="353873" y="1376991"/>
                </a:lnTo>
                <a:cubicBezTo>
                  <a:pt x="352780" y="1377811"/>
                  <a:pt x="352234" y="1378357"/>
                  <a:pt x="352234" y="1378630"/>
                </a:cubicBezTo>
                <a:lnTo>
                  <a:pt x="352644" y="1381906"/>
                </a:lnTo>
                <a:lnTo>
                  <a:pt x="351415" y="1382725"/>
                </a:lnTo>
                <a:cubicBezTo>
                  <a:pt x="351415" y="1384637"/>
                  <a:pt x="354555" y="1385866"/>
                  <a:pt x="360835" y="1386412"/>
                </a:cubicBezTo>
                <a:lnTo>
                  <a:pt x="364521" y="1386412"/>
                </a:lnTo>
                <a:lnTo>
                  <a:pt x="364521" y="1387231"/>
                </a:lnTo>
                <a:cubicBezTo>
                  <a:pt x="364248" y="1387231"/>
                  <a:pt x="363839" y="1387504"/>
                  <a:pt x="363293" y="1388050"/>
                </a:cubicBezTo>
                <a:cubicBezTo>
                  <a:pt x="362201" y="1388323"/>
                  <a:pt x="360835" y="1388460"/>
                  <a:pt x="359197" y="1388460"/>
                </a:cubicBezTo>
                <a:lnTo>
                  <a:pt x="356740" y="1388460"/>
                </a:lnTo>
                <a:cubicBezTo>
                  <a:pt x="356466" y="1388186"/>
                  <a:pt x="356057" y="1388050"/>
                  <a:pt x="355511" y="1388050"/>
                </a:cubicBezTo>
                <a:cubicBezTo>
                  <a:pt x="355238" y="1389415"/>
                  <a:pt x="354282" y="1390098"/>
                  <a:pt x="352644" y="1390098"/>
                </a:cubicBezTo>
                <a:cubicBezTo>
                  <a:pt x="352644" y="1390644"/>
                  <a:pt x="352917" y="1390917"/>
                  <a:pt x="353463" y="1390917"/>
                </a:cubicBezTo>
                <a:cubicBezTo>
                  <a:pt x="353463" y="1390644"/>
                  <a:pt x="353599" y="1390507"/>
                  <a:pt x="353873" y="1390507"/>
                </a:cubicBezTo>
                <a:lnTo>
                  <a:pt x="353873" y="1390917"/>
                </a:lnTo>
                <a:cubicBezTo>
                  <a:pt x="351415" y="1392828"/>
                  <a:pt x="348138" y="1394194"/>
                  <a:pt x="344043" y="1395013"/>
                </a:cubicBezTo>
                <a:lnTo>
                  <a:pt x="341176" y="1397880"/>
                </a:lnTo>
                <a:lnTo>
                  <a:pt x="341585" y="1398699"/>
                </a:lnTo>
                <a:lnTo>
                  <a:pt x="341585" y="1399518"/>
                </a:lnTo>
                <a:lnTo>
                  <a:pt x="335442" y="1401975"/>
                </a:lnTo>
                <a:lnTo>
                  <a:pt x="335442" y="1403614"/>
                </a:lnTo>
                <a:lnTo>
                  <a:pt x="336670" y="1403614"/>
                </a:lnTo>
                <a:lnTo>
                  <a:pt x="336670" y="1404023"/>
                </a:lnTo>
                <a:cubicBezTo>
                  <a:pt x="335851" y="1404842"/>
                  <a:pt x="332848" y="1405798"/>
                  <a:pt x="327660" y="1406890"/>
                </a:cubicBezTo>
                <a:cubicBezTo>
                  <a:pt x="327660" y="1407436"/>
                  <a:pt x="326977" y="1409757"/>
                  <a:pt x="325612" y="1413853"/>
                </a:cubicBezTo>
                <a:lnTo>
                  <a:pt x="326021" y="1414672"/>
                </a:lnTo>
                <a:cubicBezTo>
                  <a:pt x="325748" y="1414945"/>
                  <a:pt x="325612" y="1415355"/>
                  <a:pt x="325612" y="1415901"/>
                </a:cubicBezTo>
                <a:lnTo>
                  <a:pt x="326021" y="1419178"/>
                </a:lnTo>
                <a:cubicBezTo>
                  <a:pt x="324929" y="1419451"/>
                  <a:pt x="323496" y="1421430"/>
                  <a:pt x="321721" y="1425116"/>
                </a:cubicBezTo>
                <a:cubicBezTo>
                  <a:pt x="319946" y="1428803"/>
                  <a:pt x="317966" y="1433513"/>
                  <a:pt x="315782" y="1439247"/>
                </a:cubicBezTo>
                <a:cubicBezTo>
                  <a:pt x="311140" y="1447438"/>
                  <a:pt x="307591" y="1452899"/>
                  <a:pt x="305133" y="1455630"/>
                </a:cubicBezTo>
                <a:lnTo>
                  <a:pt x="302676" y="1458087"/>
                </a:lnTo>
                <a:lnTo>
                  <a:pt x="301447" y="1460135"/>
                </a:lnTo>
                <a:cubicBezTo>
                  <a:pt x="300628" y="1460954"/>
                  <a:pt x="300218" y="1461500"/>
                  <a:pt x="300218" y="1461773"/>
                </a:cubicBezTo>
                <a:cubicBezTo>
                  <a:pt x="300218" y="1463412"/>
                  <a:pt x="302949" y="1466552"/>
                  <a:pt x="308410" y="1471194"/>
                </a:cubicBezTo>
                <a:cubicBezTo>
                  <a:pt x="308410" y="1475563"/>
                  <a:pt x="309365" y="1479522"/>
                  <a:pt x="311277" y="1483071"/>
                </a:cubicBezTo>
                <a:cubicBezTo>
                  <a:pt x="309092" y="1487167"/>
                  <a:pt x="308000" y="1490171"/>
                  <a:pt x="308000" y="1492082"/>
                </a:cubicBezTo>
                <a:lnTo>
                  <a:pt x="308000" y="1494949"/>
                </a:lnTo>
                <a:cubicBezTo>
                  <a:pt x="308000" y="1496041"/>
                  <a:pt x="305679" y="1497133"/>
                  <a:pt x="301037" y="1498226"/>
                </a:cubicBezTo>
                <a:lnTo>
                  <a:pt x="301037" y="1497816"/>
                </a:lnTo>
                <a:cubicBezTo>
                  <a:pt x="297215" y="1499181"/>
                  <a:pt x="294894" y="1500820"/>
                  <a:pt x="294075" y="1502731"/>
                </a:cubicBezTo>
                <a:cubicBezTo>
                  <a:pt x="294075" y="1506554"/>
                  <a:pt x="291754" y="1508602"/>
                  <a:pt x="287112" y="1508875"/>
                </a:cubicBezTo>
                <a:lnTo>
                  <a:pt x="286702" y="1508875"/>
                </a:lnTo>
                <a:cubicBezTo>
                  <a:pt x="280695" y="1508329"/>
                  <a:pt x="275507" y="1507100"/>
                  <a:pt x="271138" y="1505188"/>
                </a:cubicBezTo>
                <a:lnTo>
                  <a:pt x="269090" y="1505598"/>
                </a:lnTo>
                <a:cubicBezTo>
                  <a:pt x="267725" y="1503414"/>
                  <a:pt x="264995" y="1502321"/>
                  <a:pt x="260899" y="1502321"/>
                </a:cubicBezTo>
                <a:lnTo>
                  <a:pt x="246564" y="1501502"/>
                </a:lnTo>
                <a:lnTo>
                  <a:pt x="219532" y="1502321"/>
                </a:lnTo>
                <a:lnTo>
                  <a:pt x="219941" y="1503550"/>
                </a:lnTo>
                <a:lnTo>
                  <a:pt x="219941" y="1504779"/>
                </a:lnTo>
                <a:lnTo>
                  <a:pt x="219122" y="1506007"/>
                </a:lnTo>
                <a:lnTo>
                  <a:pt x="219532" y="1511332"/>
                </a:lnTo>
                <a:lnTo>
                  <a:pt x="218713" y="1511742"/>
                </a:lnTo>
                <a:cubicBezTo>
                  <a:pt x="215163" y="1507646"/>
                  <a:pt x="213115" y="1505598"/>
                  <a:pt x="212569" y="1505598"/>
                </a:cubicBezTo>
                <a:lnTo>
                  <a:pt x="212160" y="1505598"/>
                </a:lnTo>
                <a:lnTo>
                  <a:pt x="212160" y="1506007"/>
                </a:lnTo>
                <a:cubicBezTo>
                  <a:pt x="212160" y="1506554"/>
                  <a:pt x="212569" y="1507646"/>
                  <a:pt x="213388" y="1509284"/>
                </a:cubicBezTo>
                <a:cubicBezTo>
                  <a:pt x="214207" y="1510922"/>
                  <a:pt x="215436" y="1513516"/>
                  <a:pt x="217074" y="1517066"/>
                </a:cubicBezTo>
                <a:lnTo>
                  <a:pt x="216665" y="1517885"/>
                </a:lnTo>
                <a:cubicBezTo>
                  <a:pt x="217757" y="1519797"/>
                  <a:pt x="218303" y="1521571"/>
                  <a:pt x="218303" y="1523210"/>
                </a:cubicBezTo>
                <a:cubicBezTo>
                  <a:pt x="213934" y="1515291"/>
                  <a:pt x="210248" y="1510376"/>
                  <a:pt x="207245" y="1508465"/>
                </a:cubicBezTo>
                <a:lnTo>
                  <a:pt x="204787" y="1508465"/>
                </a:lnTo>
                <a:cubicBezTo>
                  <a:pt x="204514" y="1508465"/>
                  <a:pt x="204105" y="1508875"/>
                  <a:pt x="203558" y="1509694"/>
                </a:cubicBezTo>
                <a:cubicBezTo>
                  <a:pt x="204105" y="1509694"/>
                  <a:pt x="204924" y="1512151"/>
                  <a:pt x="206016" y="1517066"/>
                </a:cubicBezTo>
                <a:cubicBezTo>
                  <a:pt x="206835" y="1517066"/>
                  <a:pt x="207381" y="1517885"/>
                  <a:pt x="207654" y="1519524"/>
                </a:cubicBezTo>
                <a:lnTo>
                  <a:pt x="207245" y="1519524"/>
                </a:lnTo>
                <a:lnTo>
                  <a:pt x="201101" y="1512970"/>
                </a:lnTo>
                <a:lnTo>
                  <a:pt x="199872" y="1514199"/>
                </a:lnTo>
                <a:lnTo>
                  <a:pt x="198234" y="1514199"/>
                </a:lnTo>
                <a:cubicBezTo>
                  <a:pt x="198234" y="1515018"/>
                  <a:pt x="197415" y="1515564"/>
                  <a:pt x="195777" y="1515837"/>
                </a:cubicBezTo>
                <a:cubicBezTo>
                  <a:pt x="195230" y="1513926"/>
                  <a:pt x="192773" y="1512015"/>
                  <a:pt x="188404" y="1510103"/>
                </a:cubicBezTo>
                <a:cubicBezTo>
                  <a:pt x="181851" y="1501639"/>
                  <a:pt x="177346" y="1493857"/>
                  <a:pt x="174888" y="1486757"/>
                </a:cubicBezTo>
                <a:cubicBezTo>
                  <a:pt x="168335" y="1472013"/>
                  <a:pt x="164103" y="1454811"/>
                  <a:pt x="162191" y="1435151"/>
                </a:cubicBezTo>
                <a:lnTo>
                  <a:pt x="161782" y="1435151"/>
                </a:lnTo>
                <a:lnTo>
                  <a:pt x="160553" y="1435561"/>
                </a:lnTo>
                <a:lnTo>
                  <a:pt x="156048" y="1436789"/>
                </a:lnTo>
                <a:lnTo>
                  <a:pt x="155229" y="1435970"/>
                </a:lnTo>
                <a:lnTo>
                  <a:pt x="153590" y="1436789"/>
                </a:lnTo>
                <a:lnTo>
                  <a:pt x="151952" y="1438018"/>
                </a:lnTo>
                <a:lnTo>
                  <a:pt x="151542" y="1438018"/>
                </a:lnTo>
                <a:lnTo>
                  <a:pt x="151542" y="1437199"/>
                </a:lnTo>
                <a:cubicBezTo>
                  <a:pt x="152362" y="1435834"/>
                  <a:pt x="152771" y="1434741"/>
                  <a:pt x="152771" y="1433922"/>
                </a:cubicBezTo>
                <a:cubicBezTo>
                  <a:pt x="152498" y="1433922"/>
                  <a:pt x="152362" y="1433786"/>
                  <a:pt x="152362" y="1433513"/>
                </a:cubicBezTo>
                <a:cubicBezTo>
                  <a:pt x="154819" y="1432694"/>
                  <a:pt x="156048" y="1431328"/>
                  <a:pt x="156048" y="1429417"/>
                </a:cubicBezTo>
                <a:cubicBezTo>
                  <a:pt x="154409" y="1427779"/>
                  <a:pt x="152908" y="1426823"/>
                  <a:pt x="151542" y="1426550"/>
                </a:cubicBezTo>
                <a:lnTo>
                  <a:pt x="149085" y="1426960"/>
                </a:lnTo>
                <a:lnTo>
                  <a:pt x="147856" y="1426960"/>
                </a:lnTo>
                <a:lnTo>
                  <a:pt x="145808" y="1427369"/>
                </a:lnTo>
                <a:lnTo>
                  <a:pt x="143760" y="1426960"/>
                </a:lnTo>
                <a:lnTo>
                  <a:pt x="142941" y="1427369"/>
                </a:lnTo>
                <a:lnTo>
                  <a:pt x="142122" y="1427369"/>
                </a:lnTo>
                <a:lnTo>
                  <a:pt x="142122" y="1426960"/>
                </a:lnTo>
                <a:lnTo>
                  <a:pt x="141303" y="1427369"/>
                </a:lnTo>
                <a:lnTo>
                  <a:pt x="140894" y="1427369"/>
                </a:lnTo>
                <a:cubicBezTo>
                  <a:pt x="136525" y="1426004"/>
                  <a:pt x="133658" y="1424639"/>
                  <a:pt x="132292" y="1423273"/>
                </a:cubicBezTo>
                <a:lnTo>
                  <a:pt x="132292" y="1422864"/>
                </a:lnTo>
                <a:lnTo>
                  <a:pt x="131473" y="1423273"/>
                </a:lnTo>
                <a:lnTo>
                  <a:pt x="130654" y="1423273"/>
                </a:lnTo>
                <a:cubicBezTo>
                  <a:pt x="129016" y="1421635"/>
                  <a:pt x="124784" y="1419724"/>
                  <a:pt x="117957" y="1417539"/>
                </a:cubicBezTo>
                <a:cubicBezTo>
                  <a:pt x="117957" y="1416993"/>
                  <a:pt x="117002" y="1416174"/>
                  <a:pt x="115090" y="1415082"/>
                </a:cubicBezTo>
                <a:cubicBezTo>
                  <a:pt x="110995" y="1420543"/>
                  <a:pt x="108947" y="1424229"/>
                  <a:pt x="108947" y="1426140"/>
                </a:cubicBezTo>
                <a:lnTo>
                  <a:pt x="108947" y="1434741"/>
                </a:lnTo>
                <a:cubicBezTo>
                  <a:pt x="108947" y="1435834"/>
                  <a:pt x="108810" y="1436516"/>
                  <a:pt x="108537" y="1436789"/>
                </a:cubicBezTo>
                <a:lnTo>
                  <a:pt x="108947" y="1438018"/>
                </a:lnTo>
                <a:lnTo>
                  <a:pt x="108947" y="1438837"/>
                </a:lnTo>
                <a:cubicBezTo>
                  <a:pt x="108947" y="1439383"/>
                  <a:pt x="108810" y="1439656"/>
                  <a:pt x="108537" y="1439656"/>
                </a:cubicBezTo>
                <a:lnTo>
                  <a:pt x="108947" y="1442114"/>
                </a:lnTo>
                <a:lnTo>
                  <a:pt x="108947" y="1458087"/>
                </a:lnTo>
                <a:cubicBezTo>
                  <a:pt x="108947" y="1458633"/>
                  <a:pt x="108810" y="1458906"/>
                  <a:pt x="108537" y="1458906"/>
                </a:cubicBezTo>
                <a:lnTo>
                  <a:pt x="109356" y="1464640"/>
                </a:lnTo>
                <a:lnTo>
                  <a:pt x="108947" y="1465869"/>
                </a:lnTo>
                <a:cubicBezTo>
                  <a:pt x="109220" y="1466688"/>
                  <a:pt x="109493" y="1467303"/>
                  <a:pt x="109766" y="1467712"/>
                </a:cubicBezTo>
                <a:cubicBezTo>
                  <a:pt x="110039" y="1468122"/>
                  <a:pt x="110175" y="1468463"/>
                  <a:pt x="110175" y="1468736"/>
                </a:cubicBezTo>
                <a:lnTo>
                  <a:pt x="110175" y="1473242"/>
                </a:lnTo>
                <a:cubicBezTo>
                  <a:pt x="110175" y="1473515"/>
                  <a:pt x="109902" y="1473651"/>
                  <a:pt x="109356" y="1473651"/>
                </a:cubicBezTo>
                <a:cubicBezTo>
                  <a:pt x="109902" y="1473924"/>
                  <a:pt x="110175" y="1474334"/>
                  <a:pt x="110175" y="1474880"/>
                </a:cubicBezTo>
                <a:lnTo>
                  <a:pt x="109356" y="1477747"/>
                </a:lnTo>
                <a:lnTo>
                  <a:pt x="110175" y="1481023"/>
                </a:lnTo>
                <a:lnTo>
                  <a:pt x="109356" y="1483071"/>
                </a:lnTo>
                <a:lnTo>
                  <a:pt x="109356" y="1483891"/>
                </a:lnTo>
                <a:lnTo>
                  <a:pt x="110175" y="1484710"/>
                </a:lnTo>
                <a:lnTo>
                  <a:pt x="109356" y="1489624"/>
                </a:lnTo>
                <a:lnTo>
                  <a:pt x="109356" y="1495768"/>
                </a:lnTo>
                <a:cubicBezTo>
                  <a:pt x="109356" y="1497133"/>
                  <a:pt x="109493" y="1499250"/>
                  <a:pt x="109766" y="1502117"/>
                </a:cubicBezTo>
                <a:cubicBezTo>
                  <a:pt x="110039" y="1504984"/>
                  <a:pt x="110312" y="1508738"/>
                  <a:pt x="110585" y="1513380"/>
                </a:cubicBezTo>
                <a:lnTo>
                  <a:pt x="108127" y="1517476"/>
                </a:lnTo>
                <a:cubicBezTo>
                  <a:pt x="108127" y="1520479"/>
                  <a:pt x="109493" y="1522937"/>
                  <a:pt x="112223" y="1524848"/>
                </a:cubicBezTo>
                <a:lnTo>
                  <a:pt x="112223" y="1525258"/>
                </a:lnTo>
                <a:lnTo>
                  <a:pt x="111814" y="1526077"/>
                </a:lnTo>
                <a:cubicBezTo>
                  <a:pt x="111268" y="1526350"/>
                  <a:pt x="110517" y="1526555"/>
                  <a:pt x="109561" y="1526691"/>
                </a:cubicBezTo>
                <a:cubicBezTo>
                  <a:pt x="108605" y="1526828"/>
                  <a:pt x="108127" y="1526486"/>
                  <a:pt x="108127" y="1525667"/>
                </a:cubicBezTo>
                <a:cubicBezTo>
                  <a:pt x="107854" y="1525940"/>
                  <a:pt x="107035" y="1526077"/>
                  <a:pt x="105670" y="1526077"/>
                </a:cubicBezTo>
                <a:cubicBezTo>
                  <a:pt x="105670" y="1524985"/>
                  <a:pt x="105260" y="1524438"/>
                  <a:pt x="104441" y="1524438"/>
                </a:cubicBezTo>
                <a:lnTo>
                  <a:pt x="102393" y="1524438"/>
                </a:lnTo>
                <a:cubicBezTo>
                  <a:pt x="102393" y="1524985"/>
                  <a:pt x="102257" y="1525394"/>
                  <a:pt x="101984" y="1525667"/>
                </a:cubicBezTo>
                <a:lnTo>
                  <a:pt x="101165" y="1527715"/>
                </a:lnTo>
                <a:lnTo>
                  <a:pt x="103622" y="1529763"/>
                </a:lnTo>
                <a:lnTo>
                  <a:pt x="105260" y="1529763"/>
                </a:lnTo>
                <a:lnTo>
                  <a:pt x="105260" y="1528944"/>
                </a:lnTo>
                <a:lnTo>
                  <a:pt x="106080" y="1528944"/>
                </a:lnTo>
                <a:cubicBezTo>
                  <a:pt x="106080" y="1529490"/>
                  <a:pt x="106353" y="1530582"/>
                  <a:pt x="106899" y="1532220"/>
                </a:cubicBezTo>
                <a:cubicBezTo>
                  <a:pt x="106626" y="1533040"/>
                  <a:pt x="106489" y="1534541"/>
                  <a:pt x="106489" y="1536726"/>
                </a:cubicBezTo>
                <a:lnTo>
                  <a:pt x="106489" y="1537135"/>
                </a:lnTo>
                <a:cubicBezTo>
                  <a:pt x="103486" y="1536589"/>
                  <a:pt x="101984" y="1534814"/>
                  <a:pt x="101984" y="1531811"/>
                </a:cubicBezTo>
                <a:cubicBezTo>
                  <a:pt x="98707" y="1531811"/>
                  <a:pt x="96113" y="1530446"/>
                  <a:pt x="94202" y="1527715"/>
                </a:cubicBezTo>
                <a:cubicBezTo>
                  <a:pt x="93110" y="1527715"/>
                  <a:pt x="91198" y="1525667"/>
                  <a:pt x="88468" y="1521571"/>
                </a:cubicBezTo>
                <a:cubicBezTo>
                  <a:pt x="75088" y="1502458"/>
                  <a:pt x="67443" y="1487304"/>
                  <a:pt x="65532" y="1476109"/>
                </a:cubicBezTo>
                <a:cubicBezTo>
                  <a:pt x="63347" y="1478839"/>
                  <a:pt x="59798" y="1482389"/>
                  <a:pt x="54883" y="1486757"/>
                </a:cubicBezTo>
                <a:cubicBezTo>
                  <a:pt x="54883" y="1486484"/>
                  <a:pt x="54610" y="1486348"/>
                  <a:pt x="54064" y="1486348"/>
                </a:cubicBezTo>
                <a:cubicBezTo>
                  <a:pt x="54064" y="1487167"/>
                  <a:pt x="53108" y="1488123"/>
                  <a:pt x="51197" y="1489215"/>
                </a:cubicBezTo>
                <a:lnTo>
                  <a:pt x="51197" y="1490853"/>
                </a:lnTo>
                <a:lnTo>
                  <a:pt x="50377" y="1490853"/>
                </a:lnTo>
                <a:lnTo>
                  <a:pt x="50377" y="1490034"/>
                </a:lnTo>
                <a:lnTo>
                  <a:pt x="49968" y="1490034"/>
                </a:lnTo>
                <a:cubicBezTo>
                  <a:pt x="49422" y="1491672"/>
                  <a:pt x="46009" y="1493584"/>
                  <a:pt x="39728" y="1495768"/>
                </a:cubicBezTo>
                <a:cubicBezTo>
                  <a:pt x="39182" y="1495768"/>
                  <a:pt x="38773" y="1495222"/>
                  <a:pt x="38500" y="1494130"/>
                </a:cubicBezTo>
                <a:lnTo>
                  <a:pt x="38500" y="1493311"/>
                </a:lnTo>
                <a:lnTo>
                  <a:pt x="38909" y="1492082"/>
                </a:lnTo>
                <a:cubicBezTo>
                  <a:pt x="38636" y="1492082"/>
                  <a:pt x="38500" y="1491946"/>
                  <a:pt x="38500" y="1491672"/>
                </a:cubicBezTo>
                <a:lnTo>
                  <a:pt x="40957" y="1492082"/>
                </a:lnTo>
                <a:lnTo>
                  <a:pt x="42186" y="1492082"/>
                </a:lnTo>
                <a:cubicBezTo>
                  <a:pt x="45189" y="1492082"/>
                  <a:pt x="48876" y="1489898"/>
                  <a:pt x="53244" y="1485529"/>
                </a:cubicBezTo>
                <a:lnTo>
                  <a:pt x="53244" y="1485119"/>
                </a:lnTo>
                <a:cubicBezTo>
                  <a:pt x="49149" y="1486211"/>
                  <a:pt x="46555" y="1486757"/>
                  <a:pt x="45463" y="1486757"/>
                </a:cubicBezTo>
                <a:lnTo>
                  <a:pt x="45463" y="1486348"/>
                </a:lnTo>
                <a:lnTo>
                  <a:pt x="44234" y="1486757"/>
                </a:lnTo>
                <a:cubicBezTo>
                  <a:pt x="43961" y="1486757"/>
                  <a:pt x="43824" y="1486621"/>
                  <a:pt x="43824" y="1486348"/>
                </a:cubicBezTo>
                <a:cubicBezTo>
                  <a:pt x="43551" y="1486621"/>
                  <a:pt x="42869" y="1486757"/>
                  <a:pt x="41776" y="1486757"/>
                </a:cubicBezTo>
                <a:lnTo>
                  <a:pt x="42186" y="1487986"/>
                </a:lnTo>
                <a:lnTo>
                  <a:pt x="42186" y="1488396"/>
                </a:lnTo>
                <a:lnTo>
                  <a:pt x="39319" y="1489624"/>
                </a:lnTo>
                <a:lnTo>
                  <a:pt x="38909" y="1489624"/>
                </a:lnTo>
                <a:cubicBezTo>
                  <a:pt x="38909" y="1489078"/>
                  <a:pt x="38227" y="1488805"/>
                  <a:pt x="36861" y="1488805"/>
                </a:cubicBezTo>
                <a:lnTo>
                  <a:pt x="36861" y="1487986"/>
                </a:lnTo>
                <a:lnTo>
                  <a:pt x="39728" y="1487986"/>
                </a:lnTo>
                <a:lnTo>
                  <a:pt x="39728" y="1487167"/>
                </a:lnTo>
                <a:cubicBezTo>
                  <a:pt x="36998" y="1487167"/>
                  <a:pt x="35223" y="1485665"/>
                  <a:pt x="34404" y="1482662"/>
                </a:cubicBezTo>
                <a:cubicBezTo>
                  <a:pt x="30308" y="1478293"/>
                  <a:pt x="28124" y="1474197"/>
                  <a:pt x="27851" y="1470374"/>
                </a:cubicBezTo>
                <a:cubicBezTo>
                  <a:pt x="25393" y="1470374"/>
                  <a:pt x="22390" y="1465187"/>
                  <a:pt x="18840" y="1454811"/>
                </a:cubicBezTo>
                <a:lnTo>
                  <a:pt x="18840" y="1453991"/>
                </a:lnTo>
                <a:cubicBezTo>
                  <a:pt x="18840" y="1453718"/>
                  <a:pt x="18908" y="1453104"/>
                  <a:pt x="19045" y="1452148"/>
                </a:cubicBezTo>
                <a:cubicBezTo>
                  <a:pt x="19181" y="1451193"/>
                  <a:pt x="19523" y="1450715"/>
                  <a:pt x="20069" y="1450715"/>
                </a:cubicBezTo>
                <a:lnTo>
                  <a:pt x="19250" y="1449896"/>
                </a:lnTo>
                <a:cubicBezTo>
                  <a:pt x="19250" y="1449623"/>
                  <a:pt x="19386" y="1449281"/>
                  <a:pt x="19659" y="1448872"/>
                </a:cubicBezTo>
                <a:cubicBezTo>
                  <a:pt x="19932" y="1448462"/>
                  <a:pt x="20205" y="1447848"/>
                  <a:pt x="20478" y="1447029"/>
                </a:cubicBezTo>
                <a:lnTo>
                  <a:pt x="20888" y="1445800"/>
                </a:lnTo>
                <a:lnTo>
                  <a:pt x="21707" y="1443752"/>
                </a:lnTo>
                <a:lnTo>
                  <a:pt x="22936" y="1439247"/>
                </a:lnTo>
                <a:cubicBezTo>
                  <a:pt x="29216" y="1432967"/>
                  <a:pt x="34540" y="1428871"/>
                  <a:pt x="38909" y="1426960"/>
                </a:cubicBezTo>
                <a:cubicBezTo>
                  <a:pt x="44370" y="1414672"/>
                  <a:pt x="52289" y="1398153"/>
                  <a:pt x="62665" y="1377401"/>
                </a:cubicBezTo>
                <a:lnTo>
                  <a:pt x="62665" y="1375763"/>
                </a:lnTo>
                <a:lnTo>
                  <a:pt x="62255" y="1375763"/>
                </a:lnTo>
                <a:cubicBezTo>
                  <a:pt x="62255" y="1378220"/>
                  <a:pt x="54746" y="1381633"/>
                  <a:pt x="39728" y="1386002"/>
                </a:cubicBezTo>
                <a:cubicBezTo>
                  <a:pt x="38363" y="1385183"/>
                  <a:pt x="37271" y="1384773"/>
                  <a:pt x="36452" y="1384773"/>
                </a:cubicBezTo>
                <a:cubicBezTo>
                  <a:pt x="36179" y="1385046"/>
                  <a:pt x="35769" y="1385183"/>
                  <a:pt x="35223" y="1385183"/>
                </a:cubicBezTo>
                <a:cubicBezTo>
                  <a:pt x="31674" y="1384364"/>
                  <a:pt x="29353" y="1382999"/>
                  <a:pt x="28260" y="1381087"/>
                </a:cubicBezTo>
                <a:lnTo>
                  <a:pt x="25803" y="1381087"/>
                </a:lnTo>
                <a:cubicBezTo>
                  <a:pt x="19523" y="1381087"/>
                  <a:pt x="16383" y="1379312"/>
                  <a:pt x="16383" y="1375763"/>
                </a:cubicBezTo>
                <a:cubicBezTo>
                  <a:pt x="14471" y="1373851"/>
                  <a:pt x="13516" y="1372350"/>
                  <a:pt x="13516" y="1371257"/>
                </a:cubicBezTo>
                <a:lnTo>
                  <a:pt x="14335" y="1371257"/>
                </a:lnTo>
                <a:cubicBezTo>
                  <a:pt x="11604" y="1366889"/>
                  <a:pt x="10239" y="1364295"/>
                  <a:pt x="10239" y="1363475"/>
                </a:cubicBezTo>
                <a:cubicBezTo>
                  <a:pt x="10512" y="1363475"/>
                  <a:pt x="10649" y="1363339"/>
                  <a:pt x="10649" y="1363066"/>
                </a:cubicBezTo>
                <a:cubicBezTo>
                  <a:pt x="3549" y="1357059"/>
                  <a:pt x="0" y="1351734"/>
                  <a:pt x="0" y="1347092"/>
                </a:cubicBezTo>
                <a:cubicBezTo>
                  <a:pt x="0" y="1340266"/>
                  <a:pt x="4505" y="1334122"/>
                  <a:pt x="13516" y="1328662"/>
                </a:cubicBezTo>
                <a:cubicBezTo>
                  <a:pt x="17611" y="1322108"/>
                  <a:pt x="23892" y="1314053"/>
                  <a:pt x="32356" y="1304497"/>
                </a:cubicBezTo>
                <a:lnTo>
                  <a:pt x="34814" y="1302858"/>
                </a:lnTo>
                <a:cubicBezTo>
                  <a:pt x="35360" y="1302858"/>
                  <a:pt x="35633" y="1303404"/>
                  <a:pt x="35633" y="1304497"/>
                </a:cubicBezTo>
                <a:lnTo>
                  <a:pt x="33994" y="1308183"/>
                </a:lnTo>
                <a:lnTo>
                  <a:pt x="34814" y="1308183"/>
                </a:lnTo>
                <a:cubicBezTo>
                  <a:pt x="35087" y="1308183"/>
                  <a:pt x="36179" y="1307227"/>
                  <a:pt x="38090" y="1305316"/>
                </a:cubicBezTo>
                <a:cubicBezTo>
                  <a:pt x="38636" y="1314053"/>
                  <a:pt x="40002" y="1322245"/>
                  <a:pt x="42186" y="1329890"/>
                </a:cubicBezTo>
                <a:lnTo>
                  <a:pt x="42186" y="1331119"/>
                </a:lnTo>
                <a:cubicBezTo>
                  <a:pt x="46282" y="1329754"/>
                  <a:pt x="59388" y="1321016"/>
                  <a:pt x="81505" y="1304906"/>
                </a:cubicBezTo>
                <a:cubicBezTo>
                  <a:pt x="82870" y="1304633"/>
                  <a:pt x="84099" y="1303678"/>
                  <a:pt x="85191" y="1302039"/>
                </a:cubicBezTo>
                <a:cubicBezTo>
                  <a:pt x="81096" y="1300128"/>
                  <a:pt x="77955" y="1296305"/>
                  <a:pt x="75771" y="1290571"/>
                </a:cubicBezTo>
                <a:lnTo>
                  <a:pt x="75771" y="1290162"/>
                </a:lnTo>
                <a:cubicBezTo>
                  <a:pt x="82324" y="1292073"/>
                  <a:pt x="85874" y="1293028"/>
                  <a:pt x="86420" y="1293028"/>
                </a:cubicBezTo>
                <a:cubicBezTo>
                  <a:pt x="86420" y="1292755"/>
                  <a:pt x="86557" y="1292619"/>
                  <a:pt x="86830" y="1292619"/>
                </a:cubicBezTo>
                <a:cubicBezTo>
                  <a:pt x="87649" y="1273505"/>
                  <a:pt x="88263" y="1260672"/>
                  <a:pt x="88673" y="1254119"/>
                </a:cubicBezTo>
                <a:cubicBezTo>
                  <a:pt x="89082" y="1247566"/>
                  <a:pt x="89287" y="1243743"/>
                  <a:pt x="89287" y="1242651"/>
                </a:cubicBezTo>
                <a:lnTo>
                  <a:pt x="89697" y="1242651"/>
                </a:lnTo>
                <a:cubicBezTo>
                  <a:pt x="89697" y="1242378"/>
                  <a:pt x="89560" y="1242241"/>
                  <a:pt x="89287" y="1242241"/>
                </a:cubicBezTo>
                <a:lnTo>
                  <a:pt x="89697" y="1239784"/>
                </a:lnTo>
                <a:lnTo>
                  <a:pt x="89697" y="1235279"/>
                </a:lnTo>
                <a:cubicBezTo>
                  <a:pt x="89697" y="1235279"/>
                  <a:pt x="87785" y="1234596"/>
                  <a:pt x="83963" y="1233231"/>
                </a:cubicBezTo>
                <a:cubicBezTo>
                  <a:pt x="83416" y="1233231"/>
                  <a:pt x="83007" y="1233367"/>
                  <a:pt x="82734" y="1233640"/>
                </a:cubicBezTo>
                <a:lnTo>
                  <a:pt x="80276" y="1233231"/>
                </a:lnTo>
                <a:lnTo>
                  <a:pt x="78638" y="1233231"/>
                </a:lnTo>
                <a:cubicBezTo>
                  <a:pt x="73996" y="1234869"/>
                  <a:pt x="71675" y="1236234"/>
                  <a:pt x="71675" y="1237326"/>
                </a:cubicBezTo>
                <a:cubicBezTo>
                  <a:pt x="70037" y="1236507"/>
                  <a:pt x="69218" y="1233777"/>
                  <a:pt x="69218" y="1229135"/>
                </a:cubicBezTo>
                <a:cubicBezTo>
                  <a:pt x="69218" y="1223947"/>
                  <a:pt x="73587" y="1218213"/>
                  <a:pt x="82324" y="1211933"/>
                </a:cubicBezTo>
                <a:lnTo>
                  <a:pt x="85601" y="1211523"/>
                </a:lnTo>
                <a:lnTo>
                  <a:pt x="90925" y="1211523"/>
                </a:lnTo>
                <a:cubicBezTo>
                  <a:pt x="91471" y="1211523"/>
                  <a:pt x="91744" y="1211796"/>
                  <a:pt x="91744" y="1212342"/>
                </a:cubicBezTo>
                <a:cubicBezTo>
                  <a:pt x="92291" y="1212342"/>
                  <a:pt x="92564" y="1212206"/>
                  <a:pt x="92564" y="1211933"/>
                </a:cubicBezTo>
                <a:lnTo>
                  <a:pt x="94612" y="1212342"/>
                </a:lnTo>
                <a:lnTo>
                  <a:pt x="96250" y="1212342"/>
                </a:lnTo>
                <a:lnTo>
                  <a:pt x="97888" y="1212752"/>
                </a:lnTo>
                <a:lnTo>
                  <a:pt x="98707" y="1212342"/>
                </a:lnTo>
                <a:lnTo>
                  <a:pt x="101165" y="1212342"/>
                </a:lnTo>
                <a:cubicBezTo>
                  <a:pt x="104987" y="1212342"/>
                  <a:pt x="110312" y="1215346"/>
                  <a:pt x="117138" y="1221353"/>
                </a:cubicBezTo>
                <a:cubicBezTo>
                  <a:pt x="120142" y="1222718"/>
                  <a:pt x="121643" y="1225995"/>
                  <a:pt x="121643" y="1231183"/>
                </a:cubicBezTo>
                <a:cubicBezTo>
                  <a:pt x="121643" y="1236917"/>
                  <a:pt x="122463" y="1239784"/>
                  <a:pt x="124101" y="1239784"/>
                </a:cubicBezTo>
                <a:lnTo>
                  <a:pt x="124510" y="1242651"/>
                </a:lnTo>
                <a:lnTo>
                  <a:pt x="124510" y="1245518"/>
                </a:lnTo>
                <a:cubicBezTo>
                  <a:pt x="124510" y="1247702"/>
                  <a:pt x="122736" y="1252754"/>
                  <a:pt x="119186" y="1260672"/>
                </a:cubicBezTo>
                <a:cubicBezTo>
                  <a:pt x="119186" y="1264222"/>
                  <a:pt x="118913" y="1265997"/>
                  <a:pt x="118367" y="1265997"/>
                </a:cubicBezTo>
                <a:cubicBezTo>
                  <a:pt x="118367" y="1266270"/>
                  <a:pt x="118503" y="1266406"/>
                  <a:pt x="118776" y="1266406"/>
                </a:cubicBezTo>
                <a:lnTo>
                  <a:pt x="117957" y="1270912"/>
                </a:lnTo>
                <a:cubicBezTo>
                  <a:pt x="117957" y="1271185"/>
                  <a:pt x="118094" y="1271321"/>
                  <a:pt x="118367" y="1271321"/>
                </a:cubicBezTo>
                <a:lnTo>
                  <a:pt x="117548" y="1281151"/>
                </a:lnTo>
                <a:lnTo>
                  <a:pt x="120415" y="1281151"/>
                </a:lnTo>
                <a:cubicBezTo>
                  <a:pt x="120415" y="1280059"/>
                  <a:pt x="120688" y="1279513"/>
                  <a:pt x="121234" y="1279513"/>
                </a:cubicBezTo>
                <a:lnTo>
                  <a:pt x="125330" y="1279513"/>
                </a:lnTo>
                <a:lnTo>
                  <a:pt x="126149" y="1280332"/>
                </a:lnTo>
                <a:lnTo>
                  <a:pt x="126968" y="1279103"/>
                </a:lnTo>
                <a:lnTo>
                  <a:pt x="127787" y="1279103"/>
                </a:lnTo>
                <a:cubicBezTo>
                  <a:pt x="132156" y="1281560"/>
                  <a:pt x="136798" y="1283335"/>
                  <a:pt x="141713" y="1284427"/>
                </a:cubicBezTo>
                <a:cubicBezTo>
                  <a:pt x="151542" y="1285520"/>
                  <a:pt x="156457" y="1287158"/>
                  <a:pt x="156457" y="1289342"/>
                </a:cubicBezTo>
                <a:cubicBezTo>
                  <a:pt x="160007" y="1291254"/>
                  <a:pt x="161782" y="1292619"/>
                  <a:pt x="161782" y="1293438"/>
                </a:cubicBezTo>
                <a:cubicBezTo>
                  <a:pt x="161782" y="1294257"/>
                  <a:pt x="160144" y="1295076"/>
                  <a:pt x="156867" y="1295896"/>
                </a:cubicBezTo>
                <a:lnTo>
                  <a:pt x="156867" y="1297124"/>
                </a:lnTo>
                <a:cubicBezTo>
                  <a:pt x="157959" y="1298217"/>
                  <a:pt x="158505" y="1299718"/>
                  <a:pt x="158505" y="1301630"/>
                </a:cubicBezTo>
                <a:cubicBezTo>
                  <a:pt x="161509" y="1300537"/>
                  <a:pt x="164376" y="1298626"/>
                  <a:pt x="167106" y="1295896"/>
                </a:cubicBezTo>
                <a:cubicBezTo>
                  <a:pt x="172567" y="1288523"/>
                  <a:pt x="182943" y="1267635"/>
                  <a:pt x="198234" y="1233231"/>
                </a:cubicBezTo>
                <a:cubicBezTo>
                  <a:pt x="200145" y="1229135"/>
                  <a:pt x="201511" y="1225176"/>
                  <a:pt x="202330" y="1221353"/>
                </a:cubicBezTo>
                <a:cubicBezTo>
                  <a:pt x="192773" y="1221353"/>
                  <a:pt x="186493" y="1224629"/>
                  <a:pt x="183489" y="1231183"/>
                </a:cubicBezTo>
                <a:cubicBezTo>
                  <a:pt x="183489" y="1232548"/>
                  <a:pt x="182943" y="1233777"/>
                  <a:pt x="181851" y="1234869"/>
                </a:cubicBezTo>
                <a:lnTo>
                  <a:pt x="182670" y="1237736"/>
                </a:lnTo>
                <a:lnTo>
                  <a:pt x="181851" y="1237736"/>
                </a:lnTo>
                <a:cubicBezTo>
                  <a:pt x="181032" y="1237736"/>
                  <a:pt x="180349" y="1235825"/>
                  <a:pt x="179803" y="1232002"/>
                </a:cubicBezTo>
                <a:lnTo>
                  <a:pt x="179803" y="1231592"/>
                </a:lnTo>
                <a:cubicBezTo>
                  <a:pt x="179803" y="1228589"/>
                  <a:pt x="182261" y="1222991"/>
                  <a:pt x="187175" y="1214800"/>
                </a:cubicBezTo>
                <a:cubicBezTo>
                  <a:pt x="189087" y="1212888"/>
                  <a:pt x="193456" y="1210431"/>
                  <a:pt x="200282" y="1207427"/>
                </a:cubicBezTo>
                <a:cubicBezTo>
                  <a:pt x="202193" y="1204697"/>
                  <a:pt x="206289" y="1203332"/>
                  <a:pt x="212569" y="1203332"/>
                </a:cubicBezTo>
                <a:close/>
                <a:moveTo>
                  <a:pt x="89287" y="1136161"/>
                </a:moveTo>
                <a:lnTo>
                  <a:pt x="90106" y="1136161"/>
                </a:lnTo>
                <a:lnTo>
                  <a:pt x="90106" y="1136980"/>
                </a:lnTo>
                <a:lnTo>
                  <a:pt x="89287" y="1136980"/>
                </a:lnTo>
                <a:close/>
                <a:moveTo>
                  <a:pt x="90106" y="1134113"/>
                </a:moveTo>
                <a:lnTo>
                  <a:pt x="91335" y="1134113"/>
                </a:lnTo>
                <a:lnTo>
                  <a:pt x="91335" y="1135342"/>
                </a:lnTo>
                <a:lnTo>
                  <a:pt x="90106" y="1135342"/>
                </a:lnTo>
                <a:close/>
                <a:moveTo>
                  <a:pt x="50377" y="1132885"/>
                </a:moveTo>
                <a:lnTo>
                  <a:pt x="51197" y="1132885"/>
                </a:lnTo>
                <a:lnTo>
                  <a:pt x="51197" y="1133294"/>
                </a:lnTo>
                <a:lnTo>
                  <a:pt x="50377" y="1133294"/>
                </a:lnTo>
                <a:close/>
                <a:moveTo>
                  <a:pt x="111404" y="1128379"/>
                </a:moveTo>
                <a:lnTo>
                  <a:pt x="112633" y="1128379"/>
                </a:lnTo>
                <a:lnTo>
                  <a:pt x="112633" y="1128789"/>
                </a:lnTo>
                <a:lnTo>
                  <a:pt x="111404" y="1128789"/>
                </a:lnTo>
                <a:close/>
                <a:moveTo>
                  <a:pt x="115090" y="1125512"/>
                </a:moveTo>
                <a:lnTo>
                  <a:pt x="115500" y="1125512"/>
                </a:lnTo>
                <a:lnTo>
                  <a:pt x="115500" y="1125922"/>
                </a:lnTo>
                <a:lnTo>
                  <a:pt x="115090" y="1125922"/>
                </a:lnTo>
                <a:close/>
                <a:moveTo>
                  <a:pt x="126149" y="1120597"/>
                </a:moveTo>
                <a:lnTo>
                  <a:pt x="126558" y="1120597"/>
                </a:lnTo>
                <a:cubicBezTo>
                  <a:pt x="126558" y="1121144"/>
                  <a:pt x="126422" y="1121417"/>
                  <a:pt x="126149" y="1121417"/>
                </a:cubicBezTo>
                <a:close/>
                <a:moveTo>
                  <a:pt x="199872" y="983799"/>
                </a:moveTo>
                <a:lnTo>
                  <a:pt x="199872" y="984619"/>
                </a:lnTo>
                <a:lnTo>
                  <a:pt x="201511" y="984209"/>
                </a:lnTo>
                <a:lnTo>
                  <a:pt x="201511" y="983799"/>
                </a:lnTo>
                <a:close/>
                <a:moveTo>
                  <a:pt x="208473" y="981342"/>
                </a:moveTo>
                <a:lnTo>
                  <a:pt x="204378" y="982161"/>
                </a:lnTo>
                <a:lnTo>
                  <a:pt x="204378" y="982571"/>
                </a:lnTo>
                <a:lnTo>
                  <a:pt x="205606" y="982571"/>
                </a:lnTo>
                <a:cubicBezTo>
                  <a:pt x="208064" y="982025"/>
                  <a:pt x="209293" y="981615"/>
                  <a:pt x="209293" y="981342"/>
                </a:cubicBezTo>
                <a:close/>
                <a:moveTo>
                  <a:pt x="156867" y="970283"/>
                </a:moveTo>
                <a:cubicBezTo>
                  <a:pt x="155502" y="970829"/>
                  <a:pt x="154819" y="971239"/>
                  <a:pt x="154819" y="971512"/>
                </a:cubicBezTo>
                <a:lnTo>
                  <a:pt x="156867" y="971512"/>
                </a:lnTo>
                <a:close/>
                <a:moveTo>
                  <a:pt x="167925" y="965369"/>
                </a:moveTo>
                <a:lnTo>
                  <a:pt x="167106" y="967416"/>
                </a:lnTo>
                <a:lnTo>
                  <a:pt x="168745" y="967416"/>
                </a:lnTo>
                <a:lnTo>
                  <a:pt x="168745" y="965778"/>
                </a:lnTo>
                <a:close/>
                <a:moveTo>
                  <a:pt x="179803" y="951443"/>
                </a:moveTo>
                <a:lnTo>
                  <a:pt x="176936" y="952262"/>
                </a:lnTo>
                <a:lnTo>
                  <a:pt x="176936" y="953081"/>
                </a:lnTo>
                <a:lnTo>
                  <a:pt x="177346" y="953081"/>
                </a:lnTo>
                <a:lnTo>
                  <a:pt x="180213" y="951853"/>
                </a:lnTo>
                <a:lnTo>
                  <a:pt x="180213" y="951443"/>
                </a:lnTo>
                <a:close/>
                <a:moveTo>
                  <a:pt x="191271" y="951033"/>
                </a:moveTo>
                <a:lnTo>
                  <a:pt x="184718" y="952262"/>
                </a:lnTo>
                <a:cubicBezTo>
                  <a:pt x="184718" y="951989"/>
                  <a:pt x="184582" y="951853"/>
                  <a:pt x="184308" y="951853"/>
                </a:cubicBezTo>
                <a:cubicBezTo>
                  <a:pt x="184308" y="952399"/>
                  <a:pt x="182397" y="952945"/>
                  <a:pt x="178574" y="953491"/>
                </a:cubicBezTo>
                <a:lnTo>
                  <a:pt x="176527" y="958815"/>
                </a:lnTo>
                <a:lnTo>
                  <a:pt x="176527" y="961273"/>
                </a:lnTo>
                <a:lnTo>
                  <a:pt x="176117" y="962911"/>
                </a:lnTo>
                <a:lnTo>
                  <a:pt x="175298" y="962092"/>
                </a:lnTo>
                <a:lnTo>
                  <a:pt x="174069" y="962092"/>
                </a:lnTo>
                <a:cubicBezTo>
                  <a:pt x="174069" y="963184"/>
                  <a:pt x="173659" y="964003"/>
                  <a:pt x="172840" y="964549"/>
                </a:cubicBezTo>
                <a:lnTo>
                  <a:pt x="172840" y="964959"/>
                </a:lnTo>
                <a:lnTo>
                  <a:pt x="194138" y="959225"/>
                </a:lnTo>
                <a:close/>
                <a:moveTo>
                  <a:pt x="175707" y="932602"/>
                </a:moveTo>
                <a:lnTo>
                  <a:pt x="176117" y="935060"/>
                </a:lnTo>
                <a:lnTo>
                  <a:pt x="176117" y="937517"/>
                </a:lnTo>
                <a:lnTo>
                  <a:pt x="176527" y="940384"/>
                </a:lnTo>
                <a:lnTo>
                  <a:pt x="176527" y="943661"/>
                </a:lnTo>
                <a:lnTo>
                  <a:pt x="176936" y="948576"/>
                </a:lnTo>
                <a:lnTo>
                  <a:pt x="185128" y="942023"/>
                </a:lnTo>
                <a:cubicBezTo>
                  <a:pt x="185128" y="941204"/>
                  <a:pt x="184445" y="940248"/>
                  <a:pt x="183080" y="939156"/>
                </a:cubicBezTo>
                <a:lnTo>
                  <a:pt x="183080" y="938746"/>
                </a:lnTo>
                <a:cubicBezTo>
                  <a:pt x="184172" y="938746"/>
                  <a:pt x="184718" y="938337"/>
                  <a:pt x="184718" y="937517"/>
                </a:cubicBezTo>
                <a:lnTo>
                  <a:pt x="184718" y="937108"/>
                </a:lnTo>
                <a:lnTo>
                  <a:pt x="178984" y="934241"/>
                </a:lnTo>
                <a:cubicBezTo>
                  <a:pt x="177619" y="933968"/>
                  <a:pt x="176527" y="933422"/>
                  <a:pt x="175707" y="932602"/>
                </a:cubicBezTo>
                <a:close/>
                <a:moveTo>
                  <a:pt x="232638" y="930555"/>
                </a:moveTo>
                <a:cubicBezTo>
                  <a:pt x="232092" y="930555"/>
                  <a:pt x="231410" y="931783"/>
                  <a:pt x="230590" y="934241"/>
                </a:cubicBezTo>
                <a:lnTo>
                  <a:pt x="232229" y="934650"/>
                </a:lnTo>
                <a:lnTo>
                  <a:pt x="231410" y="937108"/>
                </a:lnTo>
                <a:cubicBezTo>
                  <a:pt x="231410" y="937654"/>
                  <a:pt x="231683" y="937927"/>
                  <a:pt x="232229" y="937927"/>
                </a:cubicBezTo>
                <a:lnTo>
                  <a:pt x="231410" y="940384"/>
                </a:lnTo>
                <a:lnTo>
                  <a:pt x="231410" y="944890"/>
                </a:lnTo>
                <a:lnTo>
                  <a:pt x="232229" y="946528"/>
                </a:lnTo>
                <a:lnTo>
                  <a:pt x="231410" y="948576"/>
                </a:lnTo>
                <a:cubicBezTo>
                  <a:pt x="232229" y="948576"/>
                  <a:pt x="232638" y="948303"/>
                  <a:pt x="232638" y="947757"/>
                </a:cubicBezTo>
                <a:lnTo>
                  <a:pt x="232638" y="940794"/>
                </a:lnTo>
                <a:cubicBezTo>
                  <a:pt x="232638" y="940521"/>
                  <a:pt x="232775" y="940384"/>
                  <a:pt x="233048" y="940384"/>
                </a:cubicBezTo>
                <a:lnTo>
                  <a:pt x="232638" y="939565"/>
                </a:lnTo>
                <a:lnTo>
                  <a:pt x="232638" y="931374"/>
                </a:lnTo>
                <a:lnTo>
                  <a:pt x="233048" y="930555"/>
                </a:lnTo>
                <a:close/>
                <a:moveTo>
                  <a:pt x="122053" y="914991"/>
                </a:moveTo>
                <a:lnTo>
                  <a:pt x="122872" y="914991"/>
                </a:lnTo>
                <a:lnTo>
                  <a:pt x="122872" y="916219"/>
                </a:lnTo>
                <a:cubicBezTo>
                  <a:pt x="122872" y="917039"/>
                  <a:pt x="122599" y="917448"/>
                  <a:pt x="122053" y="917448"/>
                </a:cubicBezTo>
                <a:close/>
                <a:moveTo>
                  <a:pt x="122872" y="912124"/>
                </a:moveTo>
                <a:lnTo>
                  <a:pt x="122872" y="914172"/>
                </a:lnTo>
                <a:lnTo>
                  <a:pt x="122053" y="914172"/>
                </a:lnTo>
                <a:lnTo>
                  <a:pt x="122053" y="913762"/>
                </a:lnTo>
                <a:cubicBezTo>
                  <a:pt x="122053" y="912670"/>
                  <a:pt x="122326" y="912124"/>
                  <a:pt x="122872" y="912124"/>
                </a:cubicBezTo>
                <a:close/>
                <a:moveTo>
                  <a:pt x="231410" y="887549"/>
                </a:moveTo>
                <a:lnTo>
                  <a:pt x="231410" y="898198"/>
                </a:lnTo>
                <a:cubicBezTo>
                  <a:pt x="232229" y="898198"/>
                  <a:pt x="232638" y="897925"/>
                  <a:pt x="232638" y="897379"/>
                </a:cubicBezTo>
                <a:lnTo>
                  <a:pt x="232638" y="894512"/>
                </a:lnTo>
                <a:lnTo>
                  <a:pt x="232229" y="893283"/>
                </a:lnTo>
                <a:lnTo>
                  <a:pt x="232638" y="892464"/>
                </a:lnTo>
                <a:lnTo>
                  <a:pt x="232638" y="888778"/>
                </a:lnTo>
                <a:cubicBezTo>
                  <a:pt x="232638" y="887959"/>
                  <a:pt x="232229" y="887549"/>
                  <a:pt x="231410" y="887549"/>
                </a:cubicBezTo>
                <a:close/>
                <a:moveTo>
                  <a:pt x="241649" y="867071"/>
                </a:moveTo>
                <a:lnTo>
                  <a:pt x="233457" y="867890"/>
                </a:lnTo>
                <a:lnTo>
                  <a:pt x="233457" y="895331"/>
                </a:lnTo>
                <a:lnTo>
                  <a:pt x="234277" y="895331"/>
                </a:lnTo>
                <a:cubicBezTo>
                  <a:pt x="248202" y="880040"/>
                  <a:pt x="255165" y="871303"/>
                  <a:pt x="255165" y="869118"/>
                </a:cubicBezTo>
                <a:lnTo>
                  <a:pt x="254755" y="869118"/>
                </a:lnTo>
                <a:cubicBezTo>
                  <a:pt x="252571" y="869118"/>
                  <a:pt x="248612" y="868436"/>
                  <a:pt x="242878" y="867071"/>
                </a:cubicBezTo>
                <a:close/>
                <a:moveTo>
                  <a:pt x="168335" y="852326"/>
                </a:moveTo>
                <a:lnTo>
                  <a:pt x="168745" y="852326"/>
                </a:lnTo>
                <a:lnTo>
                  <a:pt x="165058" y="856012"/>
                </a:lnTo>
                <a:lnTo>
                  <a:pt x="165058" y="855602"/>
                </a:lnTo>
                <a:lnTo>
                  <a:pt x="165878" y="853964"/>
                </a:lnTo>
                <a:close/>
                <a:moveTo>
                  <a:pt x="186766" y="848230"/>
                </a:moveTo>
                <a:cubicBezTo>
                  <a:pt x="177755" y="849049"/>
                  <a:pt x="171748" y="850414"/>
                  <a:pt x="168745" y="852326"/>
                </a:cubicBezTo>
                <a:lnTo>
                  <a:pt x="169973" y="850278"/>
                </a:lnTo>
                <a:lnTo>
                  <a:pt x="168745" y="850278"/>
                </a:lnTo>
                <a:cubicBezTo>
                  <a:pt x="162737" y="853008"/>
                  <a:pt x="156867" y="856285"/>
                  <a:pt x="151133" y="860108"/>
                </a:cubicBezTo>
                <a:lnTo>
                  <a:pt x="142122" y="862975"/>
                </a:lnTo>
                <a:lnTo>
                  <a:pt x="142122" y="863794"/>
                </a:lnTo>
                <a:cubicBezTo>
                  <a:pt x="148675" y="867344"/>
                  <a:pt x="152635" y="869118"/>
                  <a:pt x="154000" y="869118"/>
                </a:cubicBezTo>
                <a:cubicBezTo>
                  <a:pt x="157823" y="870757"/>
                  <a:pt x="161918" y="872258"/>
                  <a:pt x="166287" y="873624"/>
                </a:cubicBezTo>
                <a:lnTo>
                  <a:pt x="171612" y="889597"/>
                </a:lnTo>
                <a:cubicBezTo>
                  <a:pt x="171612" y="889870"/>
                  <a:pt x="171475" y="890007"/>
                  <a:pt x="171202" y="890007"/>
                </a:cubicBezTo>
                <a:lnTo>
                  <a:pt x="172840" y="897789"/>
                </a:lnTo>
                <a:cubicBezTo>
                  <a:pt x="172840" y="898062"/>
                  <a:pt x="172567" y="898198"/>
                  <a:pt x="172021" y="898198"/>
                </a:cubicBezTo>
                <a:lnTo>
                  <a:pt x="173250" y="908438"/>
                </a:lnTo>
                <a:cubicBezTo>
                  <a:pt x="172977" y="908711"/>
                  <a:pt x="172840" y="909530"/>
                  <a:pt x="172840" y="910895"/>
                </a:cubicBezTo>
                <a:lnTo>
                  <a:pt x="172840" y="913762"/>
                </a:lnTo>
                <a:cubicBezTo>
                  <a:pt x="172840" y="914308"/>
                  <a:pt x="172977" y="914718"/>
                  <a:pt x="173250" y="914991"/>
                </a:cubicBezTo>
                <a:cubicBezTo>
                  <a:pt x="173250" y="915264"/>
                  <a:pt x="173113" y="915400"/>
                  <a:pt x="172840" y="915400"/>
                </a:cubicBezTo>
                <a:lnTo>
                  <a:pt x="174479" y="925230"/>
                </a:lnTo>
                <a:lnTo>
                  <a:pt x="174069" y="925230"/>
                </a:lnTo>
                <a:lnTo>
                  <a:pt x="174479" y="926049"/>
                </a:lnTo>
                <a:lnTo>
                  <a:pt x="174479" y="926868"/>
                </a:lnTo>
                <a:lnTo>
                  <a:pt x="174069" y="928097"/>
                </a:lnTo>
                <a:lnTo>
                  <a:pt x="175298" y="928507"/>
                </a:lnTo>
                <a:lnTo>
                  <a:pt x="185537" y="928507"/>
                </a:lnTo>
                <a:cubicBezTo>
                  <a:pt x="187995" y="928507"/>
                  <a:pt x="190452" y="927961"/>
                  <a:pt x="192910" y="926868"/>
                </a:cubicBezTo>
                <a:cubicBezTo>
                  <a:pt x="193183" y="923865"/>
                  <a:pt x="193319" y="919087"/>
                  <a:pt x="193319" y="912533"/>
                </a:cubicBezTo>
                <a:lnTo>
                  <a:pt x="193319" y="898608"/>
                </a:lnTo>
                <a:cubicBezTo>
                  <a:pt x="193319" y="898335"/>
                  <a:pt x="193456" y="898198"/>
                  <a:pt x="193729" y="898198"/>
                </a:cubicBezTo>
                <a:lnTo>
                  <a:pt x="193319" y="897379"/>
                </a:lnTo>
                <a:lnTo>
                  <a:pt x="193729" y="896560"/>
                </a:lnTo>
                <a:lnTo>
                  <a:pt x="193729" y="895331"/>
                </a:lnTo>
                <a:lnTo>
                  <a:pt x="193319" y="894922"/>
                </a:lnTo>
                <a:cubicBezTo>
                  <a:pt x="193592" y="894649"/>
                  <a:pt x="193729" y="894102"/>
                  <a:pt x="193729" y="893283"/>
                </a:cubicBezTo>
                <a:lnTo>
                  <a:pt x="193319" y="890007"/>
                </a:lnTo>
                <a:lnTo>
                  <a:pt x="193729" y="890007"/>
                </a:lnTo>
                <a:lnTo>
                  <a:pt x="193319" y="889188"/>
                </a:lnTo>
                <a:lnTo>
                  <a:pt x="193319" y="887549"/>
                </a:lnTo>
                <a:cubicBezTo>
                  <a:pt x="193319" y="861336"/>
                  <a:pt x="192500" y="848230"/>
                  <a:pt x="190862" y="848230"/>
                </a:cubicBezTo>
                <a:cubicBezTo>
                  <a:pt x="190315" y="848230"/>
                  <a:pt x="190043" y="848503"/>
                  <a:pt x="190043" y="849049"/>
                </a:cubicBezTo>
                <a:lnTo>
                  <a:pt x="187995" y="848230"/>
                </a:lnTo>
                <a:close/>
                <a:moveTo>
                  <a:pt x="235915" y="787203"/>
                </a:moveTo>
                <a:lnTo>
                  <a:pt x="236324" y="787203"/>
                </a:lnTo>
                <a:lnTo>
                  <a:pt x="241649" y="790890"/>
                </a:lnTo>
                <a:lnTo>
                  <a:pt x="243697" y="791709"/>
                </a:lnTo>
                <a:lnTo>
                  <a:pt x="244926" y="791709"/>
                </a:lnTo>
                <a:lnTo>
                  <a:pt x="246154" y="790890"/>
                </a:lnTo>
                <a:lnTo>
                  <a:pt x="252298" y="791709"/>
                </a:lnTo>
                <a:lnTo>
                  <a:pt x="254755" y="792118"/>
                </a:lnTo>
                <a:lnTo>
                  <a:pt x="257213" y="792937"/>
                </a:lnTo>
                <a:lnTo>
                  <a:pt x="259670" y="792118"/>
                </a:lnTo>
                <a:cubicBezTo>
                  <a:pt x="259670" y="793484"/>
                  <a:pt x="262537" y="794985"/>
                  <a:pt x="268271" y="796624"/>
                </a:cubicBezTo>
                <a:cubicBezTo>
                  <a:pt x="271275" y="798262"/>
                  <a:pt x="273118" y="799559"/>
                  <a:pt x="273801" y="800515"/>
                </a:cubicBezTo>
                <a:cubicBezTo>
                  <a:pt x="274483" y="801470"/>
                  <a:pt x="274893" y="802494"/>
                  <a:pt x="275029" y="803586"/>
                </a:cubicBezTo>
                <a:cubicBezTo>
                  <a:pt x="275166" y="804679"/>
                  <a:pt x="275234" y="805361"/>
                  <a:pt x="275234" y="805634"/>
                </a:cubicBezTo>
                <a:lnTo>
                  <a:pt x="275644" y="807273"/>
                </a:lnTo>
                <a:lnTo>
                  <a:pt x="275644" y="808092"/>
                </a:lnTo>
                <a:cubicBezTo>
                  <a:pt x="275644" y="809457"/>
                  <a:pt x="274415" y="810413"/>
                  <a:pt x="271958" y="810959"/>
                </a:cubicBezTo>
                <a:lnTo>
                  <a:pt x="271958" y="811368"/>
                </a:lnTo>
                <a:cubicBezTo>
                  <a:pt x="273596" y="811368"/>
                  <a:pt x="274551" y="812051"/>
                  <a:pt x="274824" y="813416"/>
                </a:cubicBezTo>
                <a:cubicBezTo>
                  <a:pt x="273732" y="815328"/>
                  <a:pt x="272777" y="816283"/>
                  <a:pt x="271958" y="816283"/>
                </a:cubicBezTo>
                <a:lnTo>
                  <a:pt x="271138" y="816283"/>
                </a:lnTo>
                <a:cubicBezTo>
                  <a:pt x="270865" y="816283"/>
                  <a:pt x="270729" y="816147"/>
                  <a:pt x="270729" y="815874"/>
                </a:cubicBezTo>
                <a:lnTo>
                  <a:pt x="268271" y="816693"/>
                </a:lnTo>
                <a:lnTo>
                  <a:pt x="267043" y="816283"/>
                </a:lnTo>
                <a:lnTo>
                  <a:pt x="266223" y="816283"/>
                </a:lnTo>
                <a:lnTo>
                  <a:pt x="266223" y="816693"/>
                </a:lnTo>
                <a:lnTo>
                  <a:pt x="267043" y="818741"/>
                </a:lnTo>
                <a:lnTo>
                  <a:pt x="266223" y="819560"/>
                </a:lnTo>
                <a:cubicBezTo>
                  <a:pt x="269500" y="821198"/>
                  <a:pt x="271138" y="822290"/>
                  <a:pt x="271138" y="822836"/>
                </a:cubicBezTo>
                <a:lnTo>
                  <a:pt x="270729" y="822836"/>
                </a:lnTo>
                <a:lnTo>
                  <a:pt x="261718" y="821608"/>
                </a:lnTo>
                <a:lnTo>
                  <a:pt x="260489" y="824065"/>
                </a:lnTo>
                <a:cubicBezTo>
                  <a:pt x="262128" y="824065"/>
                  <a:pt x="262947" y="824475"/>
                  <a:pt x="262947" y="825294"/>
                </a:cubicBezTo>
                <a:cubicBezTo>
                  <a:pt x="262674" y="825294"/>
                  <a:pt x="262537" y="825430"/>
                  <a:pt x="262537" y="825703"/>
                </a:cubicBezTo>
                <a:lnTo>
                  <a:pt x="268271" y="828570"/>
                </a:lnTo>
                <a:lnTo>
                  <a:pt x="267862" y="831028"/>
                </a:lnTo>
                <a:lnTo>
                  <a:pt x="266633" y="831028"/>
                </a:lnTo>
                <a:cubicBezTo>
                  <a:pt x="266087" y="831028"/>
                  <a:pt x="265814" y="830755"/>
                  <a:pt x="265814" y="830209"/>
                </a:cubicBezTo>
                <a:lnTo>
                  <a:pt x="264585" y="830618"/>
                </a:lnTo>
                <a:lnTo>
                  <a:pt x="264176" y="830618"/>
                </a:lnTo>
                <a:lnTo>
                  <a:pt x="263356" y="830209"/>
                </a:lnTo>
                <a:lnTo>
                  <a:pt x="262947" y="831028"/>
                </a:lnTo>
                <a:lnTo>
                  <a:pt x="261718" y="830618"/>
                </a:lnTo>
                <a:lnTo>
                  <a:pt x="258441" y="830618"/>
                </a:lnTo>
                <a:cubicBezTo>
                  <a:pt x="258441" y="829799"/>
                  <a:pt x="258168" y="829390"/>
                  <a:pt x="257622" y="829390"/>
                </a:cubicBezTo>
                <a:lnTo>
                  <a:pt x="256803" y="829799"/>
                </a:lnTo>
                <a:lnTo>
                  <a:pt x="255574" y="829799"/>
                </a:lnTo>
                <a:lnTo>
                  <a:pt x="255574" y="829390"/>
                </a:lnTo>
                <a:lnTo>
                  <a:pt x="254755" y="829799"/>
                </a:lnTo>
                <a:cubicBezTo>
                  <a:pt x="254482" y="829526"/>
                  <a:pt x="253936" y="829390"/>
                  <a:pt x="253117" y="829390"/>
                </a:cubicBezTo>
                <a:lnTo>
                  <a:pt x="253117" y="829799"/>
                </a:lnTo>
                <a:lnTo>
                  <a:pt x="253936" y="830618"/>
                </a:lnTo>
                <a:lnTo>
                  <a:pt x="251888" y="831438"/>
                </a:lnTo>
                <a:lnTo>
                  <a:pt x="249021" y="830618"/>
                </a:lnTo>
                <a:cubicBezTo>
                  <a:pt x="249021" y="831164"/>
                  <a:pt x="248475" y="831438"/>
                  <a:pt x="247383" y="831438"/>
                </a:cubicBezTo>
                <a:lnTo>
                  <a:pt x="244926" y="831028"/>
                </a:lnTo>
                <a:lnTo>
                  <a:pt x="243287" y="831028"/>
                </a:lnTo>
                <a:lnTo>
                  <a:pt x="241239" y="830618"/>
                </a:lnTo>
                <a:cubicBezTo>
                  <a:pt x="238782" y="830618"/>
                  <a:pt x="237553" y="830891"/>
                  <a:pt x="237553" y="831438"/>
                </a:cubicBezTo>
                <a:cubicBezTo>
                  <a:pt x="237280" y="831164"/>
                  <a:pt x="236871" y="831028"/>
                  <a:pt x="236324" y="831028"/>
                </a:cubicBezTo>
                <a:lnTo>
                  <a:pt x="233457" y="831438"/>
                </a:lnTo>
                <a:lnTo>
                  <a:pt x="233457" y="831028"/>
                </a:lnTo>
                <a:cubicBezTo>
                  <a:pt x="233457" y="831847"/>
                  <a:pt x="233184" y="832257"/>
                  <a:pt x="232638" y="832257"/>
                </a:cubicBezTo>
                <a:lnTo>
                  <a:pt x="229771" y="832257"/>
                </a:lnTo>
                <a:lnTo>
                  <a:pt x="228133" y="831028"/>
                </a:lnTo>
                <a:lnTo>
                  <a:pt x="226904" y="832666"/>
                </a:lnTo>
                <a:cubicBezTo>
                  <a:pt x="230727" y="834578"/>
                  <a:pt x="233321" y="835670"/>
                  <a:pt x="234686" y="835943"/>
                </a:cubicBezTo>
                <a:lnTo>
                  <a:pt x="235915" y="835533"/>
                </a:lnTo>
                <a:cubicBezTo>
                  <a:pt x="238099" y="836625"/>
                  <a:pt x="239601" y="837581"/>
                  <a:pt x="240420" y="838400"/>
                </a:cubicBezTo>
                <a:lnTo>
                  <a:pt x="240420" y="839219"/>
                </a:lnTo>
                <a:lnTo>
                  <a:pt x="239191" y="841677"/>
                </a:lnTo>
                <a:lnTo>
                  <a:pt x="240830" y="842086"/>
                </a:lnTo>
                <a:lnTo>
                  <a:pt x="240830" y="844134"/>
                </a:lnTo>
                <a:cubicBezTo>
                  <a:pt x="236461" y="847684"/>
                  <a:pt x="234277" y="851916"/>
                  <a:pt x="234277" y="856831"/>
                </a:cubicBezTo>
                <a:lnTo>
                  <a:pt x="234277" y="858469"/>
                </a:lnTo>
                <a:cubicBezTo>
                  <a:pt x="234277" y="858743"/>
                  <a:pt x="234004" y="858879"/>
                  <a:pt x="233457" y="858879"/>
                </a:cubicBezTo>
                <a:cubicBezTo>
                  <a:pt x="233457" y="859698"/>
                  <a:pt x="233730" y="860108"/>
                  <a:pt x="234277" y="860108"/>
                </a:cubicBezTo>
                <a:cubicBezTo>
                  <a:pt x="233730" y="861200"/>
                  <a:pt x="233457" y="862565"/>
                  <a:pt x="233457" y="864203"/>
                </a:cubicBezTo>
                <a:lnTo>
                  <a:pt x="233457" y="866661"/>
                </a:lnTo>
                <a:lnTo>
                  <a:pt x="251888" y="863794"/>
                </a:lnTo>
                <a:cubicBezTo>
                  <a:pt x="254346" y="859152"/>
                  <a:pt x="256940" y="856831"/>
                  <a:pt x="259670" y="856831"/>
                </a:cubicBezTo>
                <a:lnTo>
                  <a:pt x="259670" y="857650"/>
                </a:lnTo>
                <a:lnTo>
                  <a:pt x="260489" y="856831"/>
                </a:lnTo>
                <a:lnTo>
                  <a:pt x="262947" y="856831"/>
                </a:lnTo>
                <a:lnTo>
                  <a:pt x="263766" y="857650"/>
                </a:lnTo>
                <a:cubicBezTo>
                  <a:pt x="264039" y="857104"/>
                  <a:pt x="264995" y="856831"/>
                  <a:pt x="266633" y="856831"/>
                </a:cubicBezTo>
                <a:lnTo>
                  <a:pt x="267862" y="856831"/>
                </a:lnTo>
                <a:lnTo>
                  <a:pt x="269500" y="858469"/>
                </a:lnTo>
                <a:cubicBezTo>
                  <a:pt x="269773" y="858196"/>
                  <a:pt x="270319" y="858060"/>
                  <a:pt x="271138" y="858060"/>
                </a:cubicBezTo>
                <a:cubicBezTo>
                  <a:pt x="274142" y="860244"/>
                  <a:pt x="277828" y="861336"/>
                  <a:pt x="282197" y="861336"/>
                </a:cubicBezTo>
                <a:cubicBezTo>
                  <a:pt x="282197" y="861883"/>
                  <a:pt x="285200" y="863384"/>
                  <a:pt x="291208" y="865842"/>
                </a:cubicBezTo>
                <a:cubicBezTo>
                  <a:pt x="291754" y="866388"/>
                  <a:pt x="294621" y="867480"/>
                  <a:pt x="299809" y="869118"/>
                </a:cubicBezTo>
                <a:cubicBezTo>
                  <a:pt x="303085" y="872941"/>
                  <a:pt x="305952" y="874852"/>
                  <a:pt x="308410" y="874852"/>
                </a:cubicBezTo>
                <a:cubicBezTo>
                  <a:pt x="312232" y="878675"/>
                  <a:pt x="314826" y="881815"/>
                  <a:pt x="316192" y="884273"/>
                </a:cubicBezTo>
                <a:lnTo>
                  <a:pt x="316192" y="885501"/>
                </a:lnTo>
                <a:cubicBezTo>
                  <a:pt x="316192" y="885774"/>
                  <a:pt x="316055" y="885911"/>
                  <a:pt x="315782" y="885911"/>
                </a:cubicBezTo>
                <a:lnTo>
                  <a:pt x="316192" y="886730"/>
                </a:lnTo>
                <a:lnTo>
                  <a:pt x="316192" y="888778"/>
                </a:lnTo>
                <a:lnTo>
                  <a:pt x="307591" y="896969"/>
                </a:lnTo>
                <a:cubicBezTo>
                  <a:pt x="300491" y="903250"/>
                  <a:pt x="291344" y="909120"/>
                  <a:pt x="280149" y="914581"/>
                </a:cubicBezTo>
                <a:cubicBezTo>
                  <a:pt x="274142" y="918131"/>
                  <a:pt x="265950" y="922090"/>
                  <a:pt x="255574" y="926459"/>
                </a:cubicBezTo>
                <a:lnTo>
                  <a:pt x="254346" y="926459"/>
                </a:lnTo>
                <a:lnTo>
                  <a:pt x="255984" y="924001"/>
                </a:lnTo>
                <a:lnTo>
                  <a:pt x="255574" y="924001"/>
                </a:lnTo>
                <a:cubicBezTo>
                  <a:pt x="254482" y="924821"/>
                  <a:pt x="253663" y="925230"/>
                  <a:pt x="253117" y="925230"/>
                </a:cubicBezTo>
                <a:cubicBezTo>
                  <a:pt x="253117" y="924411"/>
                  <a:pt x="252980" y="924001"/>
                  <a:pt x="252707" y="924001"/>
                </a:cubicBezTo>
                <a:cubicBezTo>
                  <a:pt x="252707" y="925367"/>
                  <a:pt x="251752" y="926186"/>
                  <a:pt x="249840" y="926459"/>
                </a:cubicBezTo>
                <a:lnTo>
                  <a:pt x="249431" y="926459"/>
                </a:lnTo>
                <a:lnTo>
                  <a:pt x="249431" y="926049"/>
                </a:lnTo>
                <a:lnTo>
                  <a:pt x="249840" y="925230"/>
                </a:lnTo>
                <a:lnTo>
                  <a:pt x="249021" y="923592"/>
                </a:lnTo>
                <a:cubicBezTo>
                  <a:pt x="245745" y="923592"/>
                  <a:pt x="240557" y="925367"/>
                  <a:pt x="233457" y="928916"/>
                </a:cubicBezTo>
                <a:lnTo>
                  <a:pt x="233457" y="947757"/>
                </a:lnTo>
                <a:cubicBezTo>
                  <a:pt x="234004" y="947757"/>
                  <a:pt x="234277" y="947893"/>
                  <a:pt x="234277" y="948166"/>
                </a:cubicBezTo>
                <a:cubicBezTo>
                  <a:pt x="235369" y="948166"/>
                  <a:pt x="236324" y="946665"/>
                  <a:pt x="237144" y="943661"/>
                </a:cubicBezTo>
                <a:lnTo>
                  <a:pt x="241649" y="940794"/>
                </a:lnTo>
                <a:lnTo>
                  <a:pt x="245745" y="942432"/>
                </a:lnTo>
                <a:lnTo>
                  <a:pt x="245745" y="939975"/>
                </a:lnTo>
                <a:cubicBezTo>
                  <a:pt x="247110" y="941613"/>
                  <a:pt x="248202" y="942432"/>
                  <a:pt x="249021" y="942432"/>
                </a:cubicBezTo>
                <a:lnTo>
                  <a:pt x="249021" y="943251"/>
                </a:lnTo>
                <a:lnTo>
                  <a:pt x="247383" y="943251"/>
                </a:lnTo>
                <a:lnTo>
                  <a:pt x="247383" y="944480"/>
                </a:lnTo>
                <a:cubicBezTo>
                  <a:pt x="248475" y="944480"/>
                  <a:pt x="249021" y="944617"/>
                  <a:pt x="249021" y="944890"/>
                </a:cubicBezTo>
                <a:cubicBezTo>
                  <a:pt x="249840" y="944617"/>
                  <a:pt x="250933" y="944139"/>
                  <a:pt x="252298" y="943456"/>
                </a:cubicBezTo>
                <a:cubicBezTo>
                  <a:pt x="253663" y="942774"/>
                  <a:pt x="254892" y="942159"/>
                  <a:pt x="255984" y="941613"/>
                </a:cubicBezTo>
                <a:lnTo>
                  <a:pt x="257213" y="942023"/>
                </a:lnTo>
                <a:lnTo>
                  <a:pt x="258032" y="942023"/>
                </a:lnTo>
                <a:cubicBezTo>
                  <a:pt x="259124" y="942023"/>
                  <a:pt x="259943" y="941886"/>
                  <a:pt x="260489" y="941613"/>
                </a:cubicBezTo>
                <a:lnTo>
                  <a:pt x="262537" y="941613"/>
                </a:lnTo>
                <a:lnTo>
                  <a:pt x="264176" y="940794"/>
                </a:lnTo>
                <a:lnTo>
                  <a:pt x="266633" y="941613"/>
                </a:lnTo>
                <a:cubicBezTo>
                  <a:pt x="267725" y="941613"/>
                  <a:pt x="268271" y="941204"/>
                  <a:pt x="268271" y="940384"/>
                </a:cubicBezTo>
                <a:lnTo>
                  <a:pt x="271138" y="940794"/>
                </a:lnTo>
                <a:lnTo>
                  <a:pt x="277282" y="940794"/>
                </a:lnTo>
                <a:cubicBezTo>
                  <a:pt x="277555" y="940794"/>
                  <a:pt x="277692" y="941067"/>
                  <a:pt x="277692" y="941613"/>
                </a:cubicBezTo>
                <a:cubicBezTo>
                  <a:pt x="277965" y="941613"/>
                  <a:pt x="278101" y="941340"/>
                  <a:pt x="278101" y="940794"/>
                </a:cubicBezTo>
                <a:cubicBezTo>
                  <a:pt x="293392" y="942705"/>
                  <a:pt x="301037" y="944617"/>
                  <a:pt x="301037" y="946528"/>
                </a:cubicBezTo>
                <a:cubicBezTo>
                  <a:pt x="302403" y="947620"/>
                  <a:pt x="303768" y="948166"/>
                  <a:pt x="305133" y="948166"/>
                </a:cubicBezTo>
                <a:lnTo>
                  <a:pt x="306362" y="949395"/>
                </a:lnTo>
                <a:lnTo>
                  <a:pt x="306362" y="950624"/>
                </a:lnTo>
                <a:lnTo>
                  <a:pt x="305952" y="951443"/>
                </a:lnTo>
                <a:lnTo>
                  <a:pt x="303495" y="951033"/>
                </a:lnTo>
                <a:lnTo>
                  <a:pt x="300628" y="956358"/>
                </a:lnTo>
                <a:lnTo>
                  <a:pt x="300628" y="956767"/>
                </a:lnTo>
                <a:cubicBezTo>
                  <a:pt x="301720" y="956767"/>
                  <a:pt x="302266" y="957177"/>
                  <a:pt x="302266" y="957996"/>
                </a:cubicBezTo>
                <a:cubicBezTo>
                  <a:pt x="302266" y="958815"/>
                  <a:pt x="302130" y="959634"/>
                  <a:pt x="301856" y="960454"/>
                </a:cubicBezTo>
                <a:cubicBezTo>
                  <a:pt x="301037" y="961273"/>
                  <a:pt x="300628" y="961682"/>
                  <a:pt x="300628" y="961682"/>
                </a:cubicBezTo>
                <a:lnTo>
                  <a:pt x="301037" y="962911"/>
                </a:lnTo>
                <a:cubicBezTo>
                  <a:pt x="301037" y="964549"/>
                  <a:pt x="300491" y="966597"/>
                  <a:pt x="299399" y="969055"/>
                </a:cubicBezTo>
                <a:lnTo>
                  <a:pt x="300218" y="970283"/>
                </a:lnTo>
                <a:lnTo>
                  <a:pt x="296122" y="971103"/>
                </a:lnTo>
                <a:cubicBezTo>
                  <a:pt x="296122" y="970557"/>
                  <a:pt x="295849" y="970283"/>
                  <a:pt x="295303" y="970283"/>
                </a:cubicBezTo>
                <a:cubicBezTo>
                  <a:pt x="295303" y="970829"/>
                  <a:pt x="293938" y="971649"/>
                  <a:pt x="291208" y="972741"/>
                </a:cubicBezTo>
                <a:cubicBezTo>
                  <a:pt x="291208" y="973287"/>
                  <a:pt x="290252" y="973560"/>
                  <a:pt x="288341" y="973560"/>
                </a:cubicBezTo>
                <a:cubicBezTo>
                  <a:pt x="288341" y="975471"/>
                  <a:pt x="289569" y="976427"/>
                  <a:pt x="292027" y="976427"/>
                </a:cubicBezTo>
                <a:cubicBezTo>
                  <a:pt x="292027" y="978065"/>
                  <a:pt x="292709" y="979021"/>
                  <a:pt x="294075" y="979294"/>
                </a:cubicBezTo>
                <a:cubicBezTo>
                  <a:pt x="291890" y="979567"/>
                  <a:pt x="290388" y="980113"/>
                  <a:pt x="289569" y="980932"/>
                </a:cubicBezTo>
                <a:lnTo>
                  <a:pt x="286702" y="980932"/>
                </a:lnTo>
                <a:cubicBezTo>
                  <a:pt x="285610" y="980932"/>
                  <a:pt x="284245" y="980796"/>
                  <a:pt x="282606" y="980523"/>
                </a:cubicBezTo>
                <a:cubicBezTo>
                  <a:pt x="280968" y="980250"/>
                  <a:pt x="279193" y="979977"/>
                  <a:pt x="277282" y="979704"/>
                </a:cubicBezTo>
                <a:lnTo>
                  <a:pt x="277282" y="980932"/>
                </a:lnTo>
                <a:cubicBezTo>
                  <a:pt x="278374" y="980932"/>
                  <a:pt x="280012" y="981478"/>
                  <a:pt x="282197" y="982571"/>
                </a:cubicBezTo>
                <a:lnTo>
                  <a:pt x="282197" y="983799"/>
                </a:lnTo>
                <a:lnTo>
                  <a:pt x="275644" y="983799"/>
                </a:lnTo>
                <a:lnTo>
                  <a:pt x="275644" y="982980"/>
                </a:lnTo>
                <a:lnTo>
                  <a:pt x="274824" y="983799"/>
                </a:lnTo>
                <a:cubicBezTo>
                  <a:pt x="270183" y="983253"/>
                  <a:pt x="266565" y="982775"/>
                  <a:pt x="263971" y="982366"/>
                </a:cubicBezTo>
                <a:cubicBezTo>
                  <a:pt x="261377" y="981956"/>
                  <a:pt x="259397" y="981615"/>
                  <a:pt x="258032" y="981342"/>
                </a:cubicBezTo>
                <a:lnTo>
                  <a:pt x="255574" y="981752"/>
                </a:lnTo>
                <a:lnTo>
                  <a:pt x="252707" y="981752"/>
                </a:lnTo>
                <a:lnTo>
                  <a:pt x="252707" y="980932"/>
                </a:lnTo>
                <a:lnTo>
                  <a:pt x="242878" y="980932"/>
                </a:lnTo>
                <a:cubicBezTo>
                  <a:pt x="242332" y="980932"/>
                  <a:pt x="242058" y="980659"/>
                  <a:pt x="242058" y="980113"/>
                </a:cubicBezTo>
                <a:lnTo>
                  <a:pt x="241239" y="980932"/>
                </a:lnTo>
                <a:lnTo>
                  <a:pt x="239191" y="980932"/>
                </a:lnTo>
                <a:cubicBezTo>
                  <a:pt x="217894" y="980932"/>
                  <a:pt x="192227" y="988032"/>
                  <a:pt x="162191" y="1002230"/>
                </a:cubicBezTo>
                <a:cubicBezTo>
                  <a:pt x="161918" y="1002230"/>
                  <a:pt x="161304" y="1002503"/>
                  <a:pt x="160348" y="1003049"/>
                </a:cubicBezTo>
                <a:cubicBezTo>
                  <a:pt x="159393" y="1003595"/>
                  <a:pt x="157959" y="1004142"/>
                  <a:pt x="156048" y="1004688"/>
                </a:cubicBezTo>
                <a:cubicBezTo>
                  <a:pt x="149495" y="1007418"/>
                  <a:pt x="143760" y="1010012"/>
                  <a:pt x="138846" y="1012470"/>
                </a:cubicBezTo>
                <a:cubicBezTo>
                  <a:pt x="148129" y="1022846"/>
                  <a:pt x="153863" y="1028034"/>
                  <a:pt x="156048" y="1028034"/>
                </a:cubicBezTo>
                <a:cubicBezTo>
                  <a:pt x="158232" y="1028034"/>
                  <a:pt x="160553" y="1031037"/>
                  <a:pt x="163011" y="1037044"/>
                </a:cubicBezTo>
                <a:cubicBezTo>
                  <a:pt x="162191" y="1037044"/>
                  <a:pt x="161782" y="1038273"/>
                  <a:pt x="161782" y="1040730"/>
                </a:cubicBezTo>
                <a:lnTo>
                  <a:pt x="162191" y="1041959"/>
                </a:lnTo>
                <a:lnTo>
                  <a:pt x="162191" y="1043188"/>
                </a:lnTo>
                <a:lnTo>
                  <a:pt x="162601" y="1044416"/>
                </a:lnTo>
                <a:cubicBezTo>
                  <a:pt x="157140" y="1065714"/>
                  <a:pt x="150723" y="1084009"/>
                  <a:pt x="143351" y="1099300"/>
                </a:cubicBezTo>
                <a:cubicBezTo>
                  <a:pt x="138436" y="1106672"/>
                  <a:pt x="135159" y="1111177"/>
                  <a:pt x="133521" y="1112816"/>
                </a:cubicBezTo>
                <a:lnTo>
                  <a:pt x="132702" y="1113544"/>
                </a:lnTo>
                <a:lnTo>
                  <a:pt x="132702" y="1114044"/>
                </a:lnTo>
                <a:lnTo>
                  <a:pt x="132139" y="1114044"/>
                </a:lnTo>
                <a:lnTo>
                  <a:pt x="128453" y="1117321"/>
                </a:lnTo>
                <a:lnTo>
                  <a:pt x="129425" y="1117321"/>
                </a:lnTo>
                <a:lnTo>
                  <a:pt x="129425" y="1117730"/>
                </a:lnTo>
                <a:lnTo>
                  <a:pt x="128197" y="1117730"/>
                </a:lnTo>
                <a:lnTo>
                  <a:pt x="128197" y="1117548"/>
                </a:lnTo>
                <a:lnTo>
                  <a:pt x="126149" y="1119369"/>
                </a:lnTo>
                <a:cubicBezTo>
                  <a:pt x="126149" y="1119369"/>
                  <a:pt x="123282" y="1121144"/>
                  <a:pt x="117548" y="1124693"/>
                </a:cubicBezTo>
                <a:lnTo>
                  <a:pt x="117138" y="1124693"/>
                </a:lnTo>
                <a:cubicBezTo>
                  <a:pt x="121780" y="1120051"/>
                  <a:pt x="125739" y="1115819"/>
                  <a:pt x="129016" y="1111996"/>
                </a:cubicBezTo>
                <a:cubicBezTo>
                  <a:pt x="132292" y="1108174"/>
                  <a:pt x="134340" y="1105170"/>
                  <a:pt x="135159" y="1102986"/>
                </a:cubicBezTo>
                <a:lnTo>
                  <a:pt x="135159" y="1101757"/>
                </a:lnTo>
                <a:lnTo>
                  <a:pt x="134340" y="1101757"/>
                </a:lnTo>
                <a:cubicBezTo>
                  <a:pt x="126422" y="1111314"/>
                  <a:pt x="120688" y="1117184"/>
                  <a:pt x="117138" y="1119369"/>
                </a:cubicBezTo>
                <a:lnTo>
                  <a:pt x="106489" y="1124693"/>
                </a:lnTo>
                <a:lnTo>
                  <a:pt x="106489" y="1123874"/>
                </a:lnTo>
                <a:cubicBezTo>
                  <a:pt x="101028" y="1128789"/>
                  <a:pt x="97205" y="1131656"/>
                  <a:pt x="95021" y="1132475"/>
                </a:cubicBezTo>
                <a:lnTo>
                  <a:pt x="95021" y="1131656"/>
                </a:lnTo>
                <a:lnTo>
                  <a:pt x="96250" y="1129608"/>
                </a:lnTo>
                <a:lnTo>
                  <a:pt x="96250" y="1128379"/>
                </a:lnTo>
                <a:lnTo>
                  <a:pt x="95021" y="1128379"/>
                </a:lnTo>
                <a:cubicBezTo>
                  <a:pt x="92291" y="1128379"/>
                  <a:pt x="90379" y="1128925"/>
                  <a:pt x="89287" y="1130018"/>
                </a:cubicBezTo>
                <a:lnTo>
                  <a:pt x="88877" y="1130018"/>
                </a:lnTo>
                <a:cubicBezTo>
                  <a:pt x="88604" y="1130018"/>
                  <a:pt x="88468" y="1129881"/>
                  <a:pt x="88468" y="1129608"/>
                </a:cubicBezTo>
                <a:lnTo>
                  <a:pt x="86010" y="1130427"/>
                </a:lnTo>
                <a:lnTo>
                  <a:pt x="86010" y="1130018"/>
                </a:lnTo>
                <a:lnTo>
                  <a:pt x="84372" y="1130427"/>
                </a:lnTo>
                <a:lnTo>
                  <a:pt x="83143" y="1130837"/>
                </a:lnTo>
                <a:cubicBezTo>
                  <a:pt x="80959" y="1131383"/>
                  <a:pt x="79321" y="1131929"/>
                  <a:pt x="78229" y="1132475"/>
                </a:cubicBezTo>
                <a:cubicBezTo>
                  <a:pt x="78229" y="1131383"/>
                  <a:pt x="77955" y="1130837"/>
                  <a:pt x="77409" y="1130837"/>
                </a:cubicBezTo>
                <a:lnTo>
                  <a:pt x="76181" y="1132475"/>
                </a:lnTo>
                <a:cubicBezTo>
                  <a:pt x="75908" y="1132475"/>
                  <a:pt x="75771" y="1132202"/>
                  <a:pt x="75771" y="1131656"/>
                </a:cubicBezTo>
                <a:lnTo>
                  <a:pt x="69627" y="1132885"/>
                </a:lnTo>
                <a:lnTo>
                  <a:pt x="69218" y="1132885"/>
                </a:lnTo>
                <a:lnTo>
                  <a:pt x="68808" y="1132475"/>
                </a:lnTo>
                <a:cubicBezTo>
                  <a:pt x="67989" y="1133294"/>
                  <a:pt x="66760" y="1133704"/>
                  <a:pt x="65122" y="1133704"/>
                </a:cubicBezTo>
                <a:lnTo>
                  <a:pt x="63893" y="1133704"/>
                </a:lnTo>
                <a:lnTo>
                  <a:pt x="64303" y="1132885"/>
                </a:lnTo>
                <a:lnTo>
                  <a:pt x="64303" y="1132475"/>
                </a:lnTo>
                <a:lnTo>
                  <a:pt x="47920" y="1137390"/>
                </a:lnTo>
                <a:lnTo>
                  <a:pt x="52835" y="1132885"/>
                </a:lnTo>
                <a:lnTo>
                  <a:pt x="52835" y="1132475"/>
                </a:lnTo>
                <a:lnTo>
                  <a:pt x="52016" y="1132475"/>
                </a:lnTo>
                <a:cubicBezTo>
                  <a:pt x="61572" y="1125649"/>
                  <a:pt x="71129" y="1116229"/>
                  <a:pt x="80686" y="1104214"/>
                </a:cubicBezTo>
                <a:cubicBezTo>
                  <a:pt x="91608" y="1092200"/>
                  <a:pt x="100482" y="1079504"/>
                  <a:pt x="107308" y="1066124"/>
                </a:cubicBezTo>
                <a:cubicBezTo>
                  <a:pt x="115227" y="1046737"/>
                  <a:pt x="120415" y="1031174"/>
                  <a:pt x="122872" y="1019432"/>
                </a:cubicBezTo>
                <a:lnTo>
                  <a:pt x="122872" y="1018613"/>
                </a:lnTo>
                <a:cubicBezTo>
                  <a:pt x="107854" y="1024893"/>
                  <a:pt x="92837" y="1031583"/>
                  <a:pt x="77819" y="1038682"/>
                </a:cubicBezTo>
                <a:cubicBezTo>
                  <a:pt x="77273" y="1038682"/>
                  <a:pt x="75771" y="1037454"/>
                  <a:pt x="73314" y="1034996"/>
                </a:cubicBezTo>
                <a:lnTo>
                  <a:pt x="69218" y="1037044"/>
                </a:lnTo>
                <a:lnTo>
                  <a:pt x="67989" y="1037044"/>
                </a:lnTo>
                <a:cubicBezTo>
                  <a:pt x="67989" y="1036225"/>
                  <a:pt x="67307" y="1034860"/>
                  <a:pt x="65941" y="1032948"/>
                </a:cubicBezTo>
                <a:lnTo>
                  <a:pt x="65941" y="1030491"/>
                </a:lnTo>
                <a:lnTo>
                  <a:pt x="66351" y="1030491"/>
                </a:lnTo>
                <a:cubicBezTo>
                  <a:pt x="67443" y="1032402"/>
                  <a:pt x="69218" y="1033358"/>
                  <a:pt x="71675" y="1033358"/>
                </a:cubicBezTo>
                <a:lnTo>
                  <a:pt x="72904" y="1033358"/>
                </a:lnTo>
                <a:lnTo>
                  <a:pt x="72904" y="1032129"/>
                </a:lnTo>
                <a:cubicBezTo>
                  <a:pt x="65532" y="1029126"/>
                  <a:pt x="61846" y="1025849"/>
                  <a:pt x="61846" y="1022299"/>
                </a:cubicBezTo>
                <a:cubicBezTo>
                  <a:pt x="58023" y="1019296"/>
                  <a:pt x="55156" y="1014654"/>
                  <a:pt x="53244" y="1008374"/>
                </a:cubicBezTo>
                <a:cubicBezTo>
                  <a:pt x="52698" y="1008374"/>
                  <a:pt x="52425" y="1007964"/>
                  <a:pt x="52425" y="1007145"/>
                </a:cubicBezTo>
                <a:lnTo>
                  <a:pt x="52425" y="1006326"/>
                </a:lnTo>
                <a:lnTo>
                  <a:pt x="52835" y="1006326"/>
                </a:lnTo>
                <a:lnTo>
                  <a:pt x="52016" y="1004278"/>
                </a:lnTo>
                <a:cubicBezTo>
                  <a:pt x="52016" y="1002094"/>
                  <a:pt x="52562" y="1001002"/>
                  <a:pt x="53654" y="1001002"/>
                </a:cubicBezTo>
                <a:lnTo>
                  <a:pt x="53244" y="998544"/>
                </a:lnTo>
                <a:lnTo>
                  <a:pt x="53244" y="998135"/>
                </a:lnTo>
                <a:cubicBezTo>
                  <a:pt x="53244" y="996769"/>
                  <a:pt x="54200" y="994994"/>
                  <a:pt x="56111" y="992810"/>
                </a:cubicBezTo>
                <a:lnTo>
                  <a:pt x="56931" y="992810"/>
                </a:lnTo>
                <a:cubicBezTo>
                  <a:pt x="56931" y="992264"/>
                  <a:pt x="56658" y="991991"/>
                  <a:pt x="56111" y="991991"/>
                </a:cubicBezTo>
                <a:lnTo>
                  <a:pt x="55702" y="991991"/>
                </a:lnTo>
                <a:lnTo>
                  <a:pt x="55702" y="992810"/>
                </a:lnTo>
                <a:lnTo>
                  <a:pt x="54064" y="992810"/>
                </a:lnTo>
                <a:lnTo>
                  <a:pt x="54064" y="991991"/>
                </a:lnTo>
                <a:cubicBezTo>
                  <a:pt x="54064" y="991172"/>
                  <a:pt x="54473" y="990762"/>
                  <a:pt x="55292" y="990762"/>
                </a:cubicBezTo>
                <a:lnTo>
                  <a:pt x="58569" y="991172"/>
                </a:lnTo>
                <a:lnTo>
                  <a:pt x="58569" y="990353"/>
                </a:lnTo>
                <a:lnTo>
                  <a:pt x="58978" y="990353"/>
                </a:lnTo>
                <a:lnTo>
                  <a:pt x="60207" y="990762"/>
                </a:lnTo>
                <a:cubicBezTo>
                  <a:pt x="60207" y="990216"/>
                  <a:pt x="60753" y="989807"/>
                  <a:pt x="61846" y="989533"/>
                </a:cubicBezTo>
                <a:cubicBezTo>
                  <a:pt x="64030" y="988441"/>
                  <a:pt x="65941" y="987622"/>
                  <a:pt x="67580" y="987076"/>
                </a:cubicBezTo>
                <a:cubicBezTo>
                  <a:pt x="70856" y="987076"/>
                  <a:pt x="72631" y="988032"/>
                  <a:pt x="72904" y="989943"/>
                </a:cubicBezTo>
                <a:lnTo>
                  <a:pt x="73723" y="989533"/>
                </a:lnTo>
                <a:cubicBezTo>
                  <a:pt x="74815" y="989533"/>
                  <a:pt x="75361" y="989807"/>
                  <a:pt x="75361" y="990353"/>
                </a:cubicBezTo>
                <a:cubicBezTo>
                  <a:pt x="73996" y="990353"/>
                  <a:pt x="73041" y="992537"/>
                  <a:pt x="72494" y="996906"/>
                </a:cubicBezTo>
                <a:lnTo>
                  <a:pt x="72494" y="997725"/>
                </a:lnTo>
                <a:cubicBezTo>
                  <a:pt x="72494" y="998271"/>
                  <a:pt x="72768" y="998544"/>
                  <a:pt x="73314" y="998544"/>
                </a:cubicBezTo>
                <a:cubicBezTo>
                  <a:pt x="81505" y="998544"/>
                  <a:pt x="100619" y="993083"/>
                  <a:pt x="130654" y="982161"/>
                </a:cubicBezTo>
                <a:lnTo>
                  <a:pt x="130654" y="982571"/>
                </a:lnTo>
                <a:cubicBezTo>
                  <a:pt x="130654" y="981478"/>
                  <a:pt x="136525" y="979158"/>
                  <a:pt x="148266" y="975608"/>
                </a:cubicBezTo>
                <a:cubicBezTo>
                  <a:pt x="150723" y="973970"/>
                  <a:pt x="151952" y="973014"/>
                  <a:pt x="151952" y="972741"/>
                </a:cubicBezTo>
                <a:lnTo>
                  <a:pt x="151133" y="971103"/>
                </a:lnTo>
                <a:cubicBezTo>
                  <a:pt x="150041" y="970557"/>
                  <a:pt x="148948" y="969737"/>
                  <a:pt x="147856" y="968645"/>
                </a:cubicBezTo>
                <a:cubicBezTo>
                  <a:pt x="147856" y="968099"/>
                  <a:pt x="147310" y="967826"/>
                  <a:pt x="146218" y="967826"/>
                </a:cubicBezTo>
                <a:cubicBezTo>
                  <a:pt x="144853" y="967826"/>
                  <a:pt x="143624" y="968645"/>
                  <a:pt x="142532" y="970283"/>
                </a:cubicBezTo>
                <a:lnTo>
                  <a:pt x="142122" y="970283"/>
                </a:lnTo>
                <a:cubicBezTo>
                  <a:pt x="142122" y="967826"/>
                  <a:pt x="140211" y="965369"/>
                  <a:pt x="136388" y="962911"/>
                </a:cubicBezTo>
                <a:cubicBezTo>
                  <a:pt x="133931" y="962911"/>
                  <a:pt x="132019" y="960044"/>
                  <a:pt x="130654" y="954310"/>
                </a:cubicBezTo>
                <a:cubicBezTo>
                  <a:pt x="130654" y="954037"/>
                  <a:pt x="130518" y="953764"/>
                  <a:pt x="130245" y="953491"/>
                </a:cubicBezTo>
                <a:cubicBezTo>
                  <a:pt x="129971" y="953218"/>
                  <a:pt x="129562" y="952672"/>
                  <a:pt x="129016" y="951853"/>
                </a:cubicBezTo>
                <a:lnTo>
                  <a:pt x="129016" y="950624"/>
                </a:lnTo>
                <a:lnTo>
                  <a:pt x="129425" y="947757"/>
                </a:lnTo>
                <a:cubicBezTo>
                  <a:pt x="126695" y="943388"/>
                  <a:pt x="124510" y="940658"/>
                  <a:pt x="122872" y="939565"/>
                </a:cubicBezTo>
                <a:cubicBezTo>
                  <a:pt x="122599" y="939019"/>
                  <a:pt x="122463" y="937927"/>
                  <a:pt x="122463" y="936289"/>
                </a:cubicBezTo>
                <a:lnTo>
                  <a:pt x="122463" y="932602"/>
                </a:lnTo>
                <a:lnTo>
                  <a:pt x="123691" y="924001"/>
                </a:lnTo>
                <a:lnTo>
                  <a:pt x="123691" y="922363"/>
                </a:lnTo>
                <a:cubicBezTo>
                  <a:pt x="122872" y="922363"/>
                  <a:pt x="121917" y="923728"/>
                  <a:pt x="120824" y="926459"/>
                </a:cubicBezTo>
                <a:lnTo>
                  <a:pt x="120415" y="926459"/>
                </a:lnTo>
                <a:lnTo>
                  <a:pt x="120415" y="926049"/>
                </a:lnTo>
                <a:cubicBezTo>
                  <a:pt x="120688" y="925776"/>
                  <a:pt x="120824" y="925367"/>
                  <a:pt x="120824" y="924821"/>
                </a:cubicBezTo>
                <a:cubicBezTo>
                  <a:pt x="113725" y="931101"/>
                  <a:pt x="110175" y="934514"/>
                  <a:pt x="110175" y="935060"/>
                </a:cubicBezTo>
                <a:lnTo>
                  <a:pt x="110175" y="935879"/>
                </a:lnTo>
                <a:lnTo>
                  <a:pt x="108947" y="934650"/>
                </a:lnTo>
                <a:lnTo>
                  <a:pt x="108947" y="935060"/>
                </a:lnTo>
                <a:lnTo>
                  <a:pt x="109356" y="936289"/>
                </a:lnTo>
                <a:cubicBezTo>
                  <a:pt x="107718" y="937927"/>
                  <a:pt x="106489" y="938746"/>
                  <a:pt x="105670" y="938746"/>
                </a:cubicBezTo>
                <a:lnTo>
                  <a:pt x="105670" y="939565"/>
                </a:lnTo>
                <a:lnTo>
                  <a:pt x="106080" y="939565"/>
                </a:lnTo>
                <a:lnTo>
                  <a:pt x="106899" y="939156"/>
                </a:lnTo>
                <a:lnTo>
                  <a:pt x="107308" y="939975"/>
                </a:lnTo>
                <a:cubicBezTo>
                  <a:pt x="106762" y="939975"/>
                  <a:pt x="106489" y="940248"/>
                  <a:pt x="106489" y="940794"/>
                </a:cubicBezTo>
                <a:cubicBezTo>
                  <a:pt x="107308" y="942432"/>
                  <a:pt x="108810" y="943251"/>
                  <a:pt x="110995" y="943251"/>
                </a:cubicBezTo>
                <a:lnTo>
                  <a:pt x="110995" y="943661"/>
                </a:lnTo>
                <a:lnTo>
                  <a:pt x="106899" y="947757"/>
                </a:lnTo>
                <a:cubicBezTo>
                  <a:pt x="106899" y="948576"/>
                  <a:pt x="106353" y="948985"/>
                  <a:pt x="105260" y="948985"/>
                </a:cubicBezTo>
                <a:cubicBezTo>
                  <a:pt x="105807" y="951170"/>
                  <a:pt x="106762" y="953627"/>
                  <a:pt x="108127" y="956358"/>
                </a:cubicBezTo>
                <a:cubicBezTo>
                  <a:pt x="108401" y="956358"/>
                  <a:pt x="108537" y="956494"/>
                  <a:pt x="108537" y="956767"/>
                </a:cubicBezTo>
                <a:lnTo>
                  <a:pt x="106899" y="959225"/>
                </a:lnTo>
                <a:cubicBezTo>
                  <a:pt x="106626" y="959498"/>
                  <a:pt x="106489" y="959908"/>
                  <a:pt x="106489" y="960454"/>
                </a:cubicBezTo>
                <a:cubicBezTo>
                  <a:pt x="107308" y="960454"/>
                  <a:pt x="108127" y="962228"/>
                  <a:pt x="108947" y="965778"/>
                </a:cubicBezTo>
                <a:cubicBezTo>
                  <a:pt x="109220" y="965778"/>
                  <a:pt x="109356" y="966188"/>
                  <a:pt x="109356" y="967007"/>
                </a:cubicBezTo>
                <a:lnTo>
                  <a:pt x="108947" y="967826"/>
                </a:lnTo>
                <a:lnTo>
                  <a:pt x="106080" y="967826"/>
                </a:lnTo>
                <a:cubicBezTo>
                  <a:pt x="102803" y="969191"/>
                  <a:pt x="100346" y="969874"/>
                  <a:pt x="98707" y="969874"/>
                </a:cubicBezTo>
                <a:cubicBezTo>
                  <a:pt x="95158" y="974243"/>
                  <a:pt x="92291" y="976427"/>
                  <a:pt x="90106" y="976427"/>
                </a:cubicBezTo>
                <a:lnTo>
                  <a:pt x="90106" y="976017"/>
                </a:lnTo>
                <a:lnTo>
                  <a:pt x="83963" y="977246"/>
                </a:lnTo>
                <a:cubicBezTo>
                  <a:pt x="80959" y="974516"/>
                  <a:pt x="77273" y="972604"/>
                  <a:pt x="72904" y="971512"/>
                </a:cubicBezTo>
                <a:cubicBezTo>
                  <a:pt x="67170" y="965232"/>
                  <a:pt x="64303" y="958815"/>
                  <a:pt x="64303" y="952262"/>
                </a:cubicBezTo>
                <a:cubicBezTo>
                  <a:pt x="60480" y="947074"/>
                  <a:pt x="58569" y="943934"/>
                  <a:pt x="58569" y="942842"/>
                </a:cubicBezTo>
                <a:lnTo>
                  <a:pt x="58978" y="940384"/>
                </a:lnTo>
                <a:cubicBezTo>
                  <a:pt x="58705" y="940384"/>
                  <a:pt x="58296" y="939975"/>
                  <a:pt x="57750" y="939156"/>
                </a:cubicBezTo>
                <a:lnTo>
                  <a:pt x="58159" y="939156"/>
                </a:lnTo>
                <a:lnTo>
                  <a:pt x="57750" y="937927"/>
                </a:lnTo>
                <a:lnTo>
                  <a:pt x="57750" y="937108"/>
                </a:lnTo>
                <a:cubicBezTo>
                  <a:pt x="57750" y="934650"/>
                  <a:pt x="58569" y="932466"/>
                  <a:pt x="60207" y="930555"/>
                </a:cubicBezTo>
                <a:lnTo>
                  <a:pt x="59388" y="929736"/>
                </a:lnTo>
                <a:cubicBezTo>
                  <a:pt x="62938" y="922909"/>
                  <a:pt x="67716" y="919496"/>
                  <a:pt x="73723" y="919496"/>
                </a:cubicBezTo>
                <a:lnTo>
                  <a:pt x="76181" y="919496"/>
                </a:lnTo>
                <a:cubicBezTo>
                  <a:pt x="77819" y="919496"/>
                  <a:pt x="80549" y="920452"/>
                  <a:pt x="84372" y="922363"/>
                </a:cubicBezTo>
                <a:lnTo>
                  <a:pt x="84372" y="922773"/>
                </a:lnTo>
                <a:cubicBezTo>
                  <a:pt x="81915" y="924684"/>
                  <a:pt x="80686" y="927824"/>
                  <a:pt x="80686" y="932193"/>
                </a:cubicBezTo>
                <a:cubicBezTo>
                  <a:pt x="80686" y="934377"/>
                  <a:pt x="81642" y="936016"/>
                  <a:pt x="83553" y="937108"/>
                </a:cubicBezTo>
                <a:cubicBezTo>
                  <a:pt x="88741" y="937108"/>
                  <a:pt x="102530" y="930555"/>
                  <a:pt x="124920" y="917448"/>
                </a:cubicBezTo>
                <a:cubicBezTo>
                  <a:pt x="124920" y="916083"/>
                  <a:pt x="125057" y="915400"/>
                  <a:pt x="125330" y="915400"/>
                </a:cubicBezTo>
                <a:lnTo>
                  <a:pt x="124920" y="914581"/>
                </a:lnTo>
                <a:cubicBezTo>
                  <a:pt x="124920" y="909666"/>
                  <a:pt x="125193" y="907209"/>
                  <a:pt x="125739" y="907209"/>
                </a:cubicBezTo>
                <a:cubicBezTo>
                  <a:pt x="124920" y="902021"/>
                  <a:pt x="124237" y="899427"/>
                  <a:pt x="123691" y="899427"/>
                </a:cubicBezTo>
                <a:lnTo>
                  <a:pt x="122872" y="899427"/>
                </a:lnTo>
                <a:cubicBezTo>
                  <a:pt x="122872" y="886594"/>
                  <a:pt x="122190" y="877993"/>
                  <a:pt x="120824" y="873624"/>
                </a:cubicBezTo>
                <a:cubicBezTo>
                  <a:pt x="109356" y="877173"/>
                  <a:pt x="102666" y="880177"/>
                  <a:pt x="100755" y="882634"/>
                </a:cubicBezTo>
                <a:lnTo>
                  <a:pt x="99936" y="882634"/>
                </a:lnTo>
                <a:cubicBezTo>
                  <a:pt x="94475" y="877993"/>
                  <a:pt x="89970" y="875398"/>
                  <a:pt x="86420" y="874852"/>
                </a:cubicBezTo>
                <a:lnTo>
                  <a:pt x="85601" y="875262"/>
                </a:lnTo>
                <a:cubicBezTo>
                  <a:pt x="83690" y="875262"/>
                  <a:pt x="81915" y="871712"/>
                  <a:pt x="80276" y="864613"/>
                </a:cubicBezTo>
                <a:lnTo>
                  <a:pt x="80276" y="863794"/>
                </a:lnTo>
                <a:lnTo>
                  <a:pt x="80686" y="861746"/>
                </a:lnTo>
                <a:lnTo>
                  <a:pt x="76590" y="852326"/>
                </a:lnTo>
                <a:lnTo>
                  <a:pt x="73314" y="842086"/>
                </a:lnTo>
                <a:lnTo>
                  <a:pt x="73723" y="842086"/>
                </a:lnTo>
                <a:cubicBezTo>
                  <a:pt x="73177" y="840448"/>
                  <a:pt x="72904" y="838810"/>
                  <a:pt x="72904" y="837172"/>
                </a:cubicBezTo>
                <a:lnTo>
                  <a:pt x="72904" y="835533"/>
                </a:lnTo>
                <a:cubicBezTo>
                  <a:pt x="72904" y="834714"/>
                  <a:pt x="72768" y="834304"/>
                  <a:pt x="72494" y="834304"/>
                </a:cubicBezTo>
                <a:lnTo>
                  <a:pt x="72494" y="835533"/>
                </a:lnTo>
                <a:lnTo>
                  <a:pt x="71675" y="835533"/>
                </a:lnTo>
                <a:lnTo>
                  <a:pt x="71675" y="833076"/>
                </a:lnTo>
                <a:cubicBezTo>
                  <a:pt x="71675" y="828707"/>
                  <a:pt x="74542" y="825294"/>
                  <a:pt x="80276" y="822836"/>
                </a:cubicBezTo>
                <a:cubicBezTo>
                  <a:pt x="84645" y="822290"/>
                  <a:pt x="89287" y="822017"/>
                  <a:pt x="94202" y="822017"/>
                </a:cubicBezTo>
                <a:lnTo>
                  <a:pt x="100346" y="824475"/>
                </a:lnTo>
                <a:lnTo>
                  <a:pt x="100346" y="824884"/>
                </a:lnTo>
                <a:cubicBezTo>
                  <a:pt x="98434" y="826250"/>
                  <a:pt x="97342" y="828161"/>
                  <a:pt x="97069" y="830618"/>
                </a:cubicBezTo>
                <a:lnTo>
                  <a:pt x="97069" y="831438"/>
                </a:lnTo>
                <a:cubicBezTo>
                  <a:pt x="97342" y="831984"/>
                  <a:pt x="97752" y="832257"/>
                  <a:pt x="98298" y="832257"/>
                </a:cubicBezTo>
                <a:cubicBezTo>
                  <a:pt x="105397" y="832257"/>
                  <a:pt x="123282" y="826796"/>
                  <a:pt x="151952" y="815874"/>
                </a:cubicBezTo>
                <a:lnTo>
                  <a:pt x="165058" y="811368"/>
                </a:lnTo>
                <a:lnTo>
                  <a:pt x="165878" y="811368"/>
                </a:lnTo>
                <a:lnTo>
                  <a:pt x="166287" y="812597"/>
                </a:lnTo>
                <a:cubicBezTo>
                  <a:pt x="167652" y="811232"/>
                  <a:pt x="169018" y="810549"/>
                  <a:pt x="170383" y="810549"/>
                </a:cubicBezTo>
                <a:cubicBezTo>
                  <a:pt x="170383" y="809730"/>
                  <a:pt x="170588" y="809525"/>
                  <a:pt x="170997" y="809935"/>
                </a:cubicBezTo>
                <a:cubicBezTo>
                  <a:pt x="171407" y="810344"/>
                  <a:pt x="171612" y="810686"/>
                  <a:pt x="171612" y="810959"/>
                </a:cubicBezTo>
                <a:cubicBezTo>
                  <a:pt x="173523" y="808774"/>
                  <a:pt x="175298" y="807682"/>
                  <a:pt x="176936" y="807682"/>
                </a:cubicBezTo>
                <a:cubicBezTo>
                  <a:pt x="177209" y="807409"/>
                  <a:pt x="177755" y="807273"/>
                  <a:pt x="178574" y="807273"/>
                </a:cubicBezTo>
                <a:lnTo>
                  <a:pt x="181032" y="807273"/>
                </a:lnTo>
                <a:cubicBezTo>
                  <a:pt x="181032" y="806453"/>
                  <a:pt x="181578" y="805907"/>
                  <a:pt x="182670" y="805634"/>
                </a:cubicBezTo>
                <a:cubicBezTo>
                  <a:pt x="183489" y="805361"/>
                  <a:pt x="184240" y="805088"/>
                  <a:pt x="184923" y="804815"/>
                </a:cubicBezTo>
                <a:cubicBezTo>
                  <a:pt x="185605" y="804542"/>
                  <a:pt x="186493" y="804269"/>
                  <a:pt x="187585" y="803996"/>
                </a:cubicBezTo>
                <a:cubicBezTo>
                  <a:pt x="190589" y="800992"/>
                  <a:pt x="192090" y="799491"/>
                  <a:pt x="192090" y="799491"/>
                </a:cubicBezTo>
                <a:lnTo>
                  <a:pt x="197824" y="800310"/>
                </a:lnTo>
                <a:cubicBezTo>
                  <a:pt x="198371" y="800037"/>
                  <a:pt x="200418" y="798535"/>
                  <a:pt x="203968" y="795804"/>
                </a:cubicBezTo>
                <a:lnTo>
                  <a:pt x="205197" y="795804"/>
                </a:lnTo>
                <a:lnTo>
                  <a:pt x="206425" y="796214"/>
                </a:lnTo>
                <a:cubicBezTo>
                  <a:pt x="208610" y="795668"/>
                  <a:pt x="209702" y="795122"/>
                  <a:pt x="209702" y="794576"/>
                </a:cubicBezTo>
                <a:lnTo>
                  <a:pt x="212160" y="794985"/>
                </a:lnTo>
                <a:cubicBezTo>
                  <a:pt x="215982" y="791982"/>
                  <a:pt x="218986" y="790480"/>
                  <a:pt x="221170" y="790480"/>
                </a:cubicBezTo>
                <a:cubicBezTo>
                  <a:pt x="221170" y="790753"/>
                  <a:pt x="221307" y="790890"/>
                  <a:pt x="221580" y="790890"/>
                </a:cubicBezTo>
                <a:cubicBezTo>
                  <a:pt x="221580" y="789797"/>
                  <a:pt x="223082" y="789251"/>
                  <a:pt x="226085" y="789251"/>
                </a:cubicBezTo>
                <a:lnTo>
                  <a:pt x="226904" y="790480"/>
                </a:lnTo>
                <a:lnTo>
                  <a:pt x="227723" y="790480"/>
                </a:lnTo>
                <a:lnTo>
                  <a:pt x="227723" y="788432"/>
                </a:lnTo>
                <a:lnTo>
                  <a:pt x="229362" y="790070"/>
                </a:lnTo>
                <a:cubicBezTo>
                  <a:pt x="231546" y="788159"/>
                  <a:pt x="233730" y="787203"/>
                  <a:pt x="235915" y="787203"/>
                </a:cubicBezTo>
                <a:close/>
                <a:moveTo>
                  <a:pt x="104851" y="719623"/>
                </a:moveTo>
                <a:cubicBezTo>
                  <a:pt x="105397" y="719623"/>
                  <a:pt x="105670" y="719897"/>
                  <a:pt x="105670" y="720443"/>
                </a:cubicBezTo>
                <a:cubicBezTo>
                  <a:pt x="105670" y="720989"/>
                  <a:pt x="105397" y="721262"/>
                  <a:pt x="104851" y="721262"/>
                </a:cubicBezTo>
                <a:lnTo>
                  <a:pt x="103622" y="720033"/>
                </a:lnTo>
                <a:close/>
                <a:moveTo>
                  <a:pt x="44643" y="675389"/>
                </a:moveTo>
                <a:lnTo>
                  <a:pt x="45872" y="675389"/>
                </a:lnTo>
                <a:lnTo>
                  <a:pt x="45872" y="675799"/>
                </a:lnTo>
                <a:lnTo>
                  <a:pt x="44643" y="675799"/>
                </a:lnTo>
                <a:close/>
                <a:moveTo>
                  <a:pt x="71675" y="649996"/>
                </a:moveTo>
                <a:cubicBezTo>
                  <a:pt x="71129" y="649996"/>
                  <a:pt x="70856" y="650269"/>
                  <a:pt x="70856" y="650815"/>
                </a:cubicBezTo>
                <a:cubicBezTo>
                  <a:pt x="71948" y="653545"/>
                  <a:pt x="73177" y="655184"/>
                  <a:pt x="74542" y="655730"/>
                </a:cubicBezTo>
                <a:lnTo>
                  <a:pt x="76181" y="655730"/>
                </a:lnTo>
                <a:lnTo>
                  <a:pt x="76181" y="655320"/>
                </a:lnTo>
                <a:cubicBezTo>
                  <a:pt x="74269" y="652044"/>
                  <a:pt x="72768" y="650269"/>
                  <a:pt x="71675" y="649996"/>
                </a:cubicBezTo>
                <a:close/>
                <a:moveTo>
                  <a:pt x="124101" y="648357"/>
                </a:moveTo>
                <a:lnTo>
                  <a:pt x="124510" y="649586"/>
                </a:lnTo>
                <a:lnTo>
                  <a:pt x="122872" y="649996"/>
                </a:lnTo>
                <a:lnTo>
                  <a:pt x="122463" y="649177"/>
                </a:lnTo>
                <a:close/>
                <a:moveTo>
                  <a:pt x="78638" y="642623"/>
                </a:moveTo>
                <a:cubicBezTo>
                  <a:pt x="75088" y="644808"/>
                  <a:pt x="73314" y="647129"/>
                  <a:pt x="73314" y="649586"/>
                </a:cubicBezTo>
                <a:lnTo>
                  <a:pt x="77409" y="652044"/>
                </a:lnTo>
                <a:lnTo>
                  <a:pt x="77819" y="652044"/>
                </a:lnTo>
                <a:close/>
                <a:moveTo>
                  <a:pt x="224856" y="616411"/>
                </a:moveTo>
                <a:lnTo>
                  <a:pt x="224856" y="617639"/>
                </a:lnTo>
                <a:lnTo>
                  <a:pt x="222808" y="618049"/>
                </a:lnTo>
                <a:lnTo>
                  <a:pt x="220761" y="618049"/>
                </a:lnTo>
                <a:lnTo>
                  <a:pt x="220761" y="616820"/>
                </a:lnTo>
                <a:close/>
                <a:moveTo>
                  <a:pt x="231000" y="615591"/>
                </a:moveTo>
                <a:lnTo>
                  <a:pt x="232229" y="615591"/>
                </a:lnTo>
                <a:lnTo>
                  <a:pt x="232229" y="616411"/>
                </a:lnTo>
                <a:lnTo>
                  <a:pt x="231000" y="616411"/>
                </a:lnTo>
                <a:close/>
                <a:moveTo>
                  <a:pt x="236734" y="614363"/>
                </a:moveTo>
                <a:lnTo>
                  <a:pt x="236734" y="615182"/>
                </a:lnTo>
                <a:lnTo>
                  <a:pt x="235915" y="615182"/>
                </a:lnTo>
                <a:close/>
                <a:moveTo>
                  <a:pt x="190452" y="601256"/>
                </a:moveTo>
                <a:cubicBezTo>
                  <a:pt x="186083" y="604260"/>
                  <a:pt x="183899" y="606035"/>
                  <a:pt x="183899" y="606581"/>
                </a:cubicBezTo>
                <a:cubicBezTo>
                  <a:pt x="185264" y="606581"/>
                  <a:pt x="187995" y="609584"/>
                  <a:pt x="192090" y="615591"/>
                </a:cubicBezTo>
                <a:lnTo>
                  <a:pt x="207245" y="632794"/>
                </a:lnTo>
                <a:cubicBezTo>
                  <a:pt x="212160" y="641804"/>
                  <a:pt x="215982" y="646583"/>
                  <a:pt x="218713" y="647129"/>
                </a:cubicBezTo>
                <a:cubicBezTo>
                  <a:pt x="218713" y="647675"/>
                  <a:pt x="219532" y="647948"/>
                  <a:pt x="221170" y="647948"/>
                </a:cubicBezTo>
                <a:cubicBezTo>
                  <a:pt x="223082" y="646856"/>
                  <a:pt x="225949" y="646310"/>
                  <a:pt x="229771" y="646310"/>
                </a:cubicBezTo>
                <a:lnTo>
                  <a:pt x="232229" y="646719"/>
                </a:lnTo>
                <a:cubicBezTo>
                  <a:pt x="236324" y="646446"/>
                  <a:pt x="239533" y="645968"/>
                  <a:pt x="241854" y="645286"/>
                </a:cubicBezTo>
                <a:cubicBezTo>
                  <a:pt x="244175" y="644603"/>
                  <a:pt x="245335" y="643989"/>
                  <a:pt x="245335" y="643443"/>
                </a:cubicBezTo>
                <a:cubicBezTo>
                  <a:pt x="249431" y="631155"/>
                  <a:pt x="254619" y="618049"/>
                  <a:pt x="260899" y="604123"/>
                </a:cubicBezTo>
                <a:lnTo>
                  <a:pt x="260899" y="602485"/>
                </a:lnTo>
                <a:cubicBezTo>
                  <a:pt x="244789" y="611496"/>
                  <a:pt x="232092" y="616001"/>
                  <a:pt x="222808" y="616001"/>
                </a:cubicBezTo>
                <a:lnTo>
                  <a:pt x="219532" y="615591"/>
                </a:lnTo>
                <a:lnTo>
                  <a:pt x="216665" y="615591"/>
                </a:lnTo>
                <a:cubicBezTo>
                  <a:pt x="216392" y="615591"/>
                  <a:pt x="216255" y="615455"/>
                  <a:pt x="216255" y="615182"/>
                </a:cubicBezTo>
                <a:cubicBezTo>
                  <a:pt x="215982" y="615182"/>
                  <a:pt x="215846" y="615318"/>
                  <a:pt x="215846" y="615591"/>
                </a:cubicBezTo>
                <a:cubicBezTo>
                  <a:pt x="209566" y="613680"/>
                  <a:pt x="203695" y="610813"/>
                  <a:pt x="198234" y="606990"/>
                </a:cubicBezTo>
                <a:lnTo>
                  <a:pt x="190862" y="601256"/>
                </a:lnTo>
                <a:close/>
                <a:moveTo>
                  <a:pt x="31127" y="561528"/>
                </a:moveTo>
                <a:lnTo>
                  <a:pt x="30718" y="562756"/>
                </a:lnTo>
                <a:lnTo>
                  <a:pt x="31947" y="562756"/>
                </a:lnTo>
                <a:cubicBezTo>
                  <a:pt x="31947" y="561937"/>
                  <a:pt x="31674" y="561528"/>
                  <a:pt x="31127" y="561528"/>
                </a:cubicBezTo>
                <a:close/>
                <a:moveTo>
                  <a:pt x="238372" y="543506"/>
                </a:moveTo>
                <a:cubicBezTo>
                  <a:pt x="231546" y="556340"/>
                  <a:pt x="219668" y="572313"/>
                  <a:pt x="202739" y="591427"/>
                </a:cubicBezTo>
                <a:lnTo>
                  <a:pt x="203149" y="591427"/>
                </a:lnTo>
                <a:cubicBezTo>
                  <a:pt x="216255" y="587331"/>
                  <a:pt x="231819" y="581460"/>
                  <a:pt x="249840" y="573815"/>
                </a:cubicBezTo>
                <a:cubicBezTo>
                  <a:pt x="249567" y="573815"/>
                  <a:pt x="255165" y="572177"/>
                  <a:pt x="266633" y="568900"/>
                </a:cubicBezTo>
                <a:cubicBezTo>
                  <a:pt x="250523" y="553609"/>
                  <a:pt x="241103" y="545145"/>
                  <a:pt x="238372" y="543506"/>
                </a:cubicBezTo>
                <a:close/>
                <a:moveTo>
                  <a:pt x="205197" y="510740"/>
                </a:moveTo>
                <a:cubicBezTo>
                  <a:pt x="204651" y="513744"/>
                  <a:pt x="202466" y="519478"/>
                  <a:pt x="198644" y="527942"/>
                </a:cubicBezTo>
                <a:lnTo>
                  <a:pt x="199872" y="527942"/>
                </a:lnTo>
                <a:cubicBezTo>
                  <a:pt x="199872" y="527396"/>
                  <a:pt x="203285" y="522345"/>
                  <a:pt x="210112" y="512788"/>
                </a:cubicBezTo>
                <a:cubicBezTo>
                  <a:pt x="209566" y="511423"/>
                  <a:pt x="207927" y="510740"/>
                  <a:pt x="205197" y="510740"/>
                </a:cubicBezTo>
                <a:close/>
                <a:moveTo>
                  <a:pt x="156457" y="496405"/>
                </a:moveTo>
                <a:cubicBezTo>
                  <a:pt x="156184" y="496405"/>
                  <a:pt x="155775" y="496815"/>
                  <a:pt x="155229" y="497634"/>
                </a:cubicBezTo>
                <a:lnTo>
                  <a:pt x="155229" y="498043"/>
                </a:lnTo>
                <a:cubicBezTo>
                  <a:pt x="156048" y="498043"/>
                  <a:pt x="156457" y="498316"/>
                  <a:pt x="156457" y="498863"/>
                </a:cubicBezTo>
                <a:lnTo>
                  <a:pt x="156457" y="500091"/>
                </a:lnTo>
                <a:cubicBezTo>
                  <a:pt x="147174" y="503368"/>
                  <a:pt x="138709" y="505689"/>
                  <a:pt x="131064" y="507054"/>
                </a:cubicBezTo>
                <a:cubicBezTo>
                  <a:pt x="120415" y="513061"/>
                  <a:pt x="114544" y="516884"/>
                  <a:pt x="113452" y="518522"/>
                </a:cubicBezTo>
                <a:lnTo>
                  <a:pt x="113452" y="524256"/>
                </a:lnTo>
                <a:lnTo>
                  <a:pt x="112633" y="525895"/>
                </a:lnTo>
                <a:cubicBezTo>
                  <a:pt x="112633" y="535451"/>
                  <a:pt x="112087" y="540230"/>
                  <a:pt x="110995" y="540230"/>
                </a:cubicBezTo>
                <a:lnTo>
                  <a:pt x="111404" y="542687"/>
                </a:lnTo>
                <a:lnTo>
                  <a:pt x="111404" y="543916"/>
                </a:lnTo>
                <a:cubicBezTo>
                  <a:pt x="111404" y="544189"/>
                  <a:pt x="111268" y="544325"/>
                  <a:pt x="110995" y="544325"/>
                </a:cubicBezTo>
                <a:cubicBezTo>
                  <a:pt x="110995" y="544598"/>
                  <a:pt x="111131" y="544735"/>
                  <a:pt x="111404" y="544735"/>
                </a:cubicBezTo>
                <a:lnTo>
                  <a:pt x="110995" y="550469"/>
                </a:lnTo>
                <a:lnTo>
                  <a:pt x="110995" y="553336"/>
                </a:lnTo>
                <a:cubicBezTo>
                  <a:pt x="110995" y="553609"/>
                  <a:pt x="110858" y="553746"/>
                  <a:pt x="110585" y="553746"/>
                </a:cubicBezTo>
                <a:cubicBezTo>
                  <a:pt x="110858" y="554019"/>
                  <a:pt x="110995" y="555247"/>
                  <a:pt x="110995" y="557432"/>
                </a:cubicBezTo>
                <a:cubicBezTo>
                  <a:pt x="127377" y="545418"/>
                  <a:pt x="140211" y="534632"/>
                  <a:pt x="149495" y="525075"/>
                </a:cubicBezTo>
                <a:lnTo>
                  <a:pt x="149495" y="526304"/>
                </a:lnTo>
                <a:cubicBezTo>
                  <a:pt x="144853" y="532857"/>
                  <a:pt x="141167" y="539547"/>
                  <a:pt x="138436" y="546373"/>
                </a:cubicBezTo>
                <a:cubicBezTo>
                  <a:pt x="136525" y="547739"/>
                  <a:pt x="132156" y="554292"/>
                  <a:pt x="125330" y="566033"/>
                </a:cubicBezTo>
                <a:cubicBezTo>
                  <a:pt x="120688" y="574497"/>
                  <a:pt x="118367" y="579685"/>
                  <a:pt x="118367" y="581597"/>
                </a:cubicBezTo>
                <a:cubicBezTo>
                  <a:pt x="122736" y="583508"/>
                  <a:pt x="125330" y="584464"/>
                  <a:pt x="126149" y="584464"/>
                </a:cubicBezTo>
                <a:lnTo>
                  <a:pt x="126968" y="584464"/>
                </a:lnTo>
                <a:cubicBezTo>
                  <a:pt x="139801" y="584464"/>
                  <a:pt x="157823" y="572996"/>
                  <a:pt x="181032" y="550059"/>
                </a:cubicBezTo>
                <a:cubicBezTo>
                  <a:pt x="190043" y="540503"/>
                  <a:pt x="194548" y="535042"/>
                  <a:pt x="194548" y="533676"/>
                </a:cubicBezTo>
                <a:cubicBezTo>
                  <a:pt x="192636" y="533130"/>
                  <a:pt x="191681" y="532448"/>
                  <a:pt x="191681" y="531629"/>
                </a:cubicBezTo>
                <a:lnTo>
                  <a:pt x="190862" y="532038"/>
                </a:lnTo>
                <a:lnTo>
                  <a:pt x="186766" y="529990"/>
                </a:lnTo>
                <a:lnTo>
                  <a:pt x="185947" y="529990"/>
                </a:lnTo>
                <a:cubicBezTo>
                  <a:pt x="183216" y="535451"/>
                  <a:pt x="180213" y="539274"/>
                  <a:pt x="176936" y="541458"/>
                </a:cubicBezTo>
                <a:cubicBezTo>
                  <a:pt x="176663" y="541458"/>
                  <a:pt x="176253" y="541049"/>
                  <a:pt x="175707" y="540230"/>
                </a:cubicBezTo>
                <a:lnTo>
                  <a:pt x="175707" y="536544"/>
                </a:lnTo>
                <a:cubicBezTo>
                  <a:pt x="175707" y="536270"/>
                  <a:pt x="175844" y="536134"/>
                  <a:pt x="176117" y="536134"/>
                </a:cubicBezTo>
                <a:lnTo>
                  <a:pt x="175707" y="534496"/>
                </a:lnTo>
                <a:cubicBezTo>
                  <a:pt x="175980" y="534223"/>
                  <a:pt x="176117" y="533813"/>
                  <a:pt x="176117" y="533267"/>
                </a:cubicBezTo>
                <a:lnTo>
                  <a:pt x="172840" y="527942"/>
                </a:lnTo>
                <a:cubicBezTo>
                  <a:pt x="172567" y="527396"/>
                  <a:pt x="172294" y="526987"/>
                  <a:pt x="172021" y="526714"/>
                </a:cubicBezTo>
                <a:cubicBezTo>
                  <a:pt x="171748" y="526441"/>
                  <a:pt x="171612" y="526168"/>
                  <a:pt x="171612" y="525895"/>
                </a:cubicBezTo>
                <a:lnTo>
                  <a:pt x="169154" y="525895"/>
                </a:lnTo>
                <a:cubicBezTo>
                  <a:pt x="169154" y="526714"/>
                  <a:pt x="168198" y="527942"/>
                  <a:pt x="166287" y="529581"/>
                </a:cubicBezTo>
                <a:lnTo>
                  <a:pt x="163830" y="525075"/>
                </a:lnTo>
                <a:cubicBezTo>
                  <a:pt x="163830" y="524529"/>
                  <a:pt x="163693" y="524120"/>
                  <a:pt x="163420" y="523847"/>
                </a:cubicBezTo>
                <a:lnTo>
                  <a:pt x="161372" y="522208"/>
                </a:lnTo>
                <a:cubicBezTo>
                  <a:pt x="161372" y="520570"/>
                  <a:pt x="160417" y="517840"/>
                  <a:pt x="158505" y="514017"/>
                </a:cubicBezTo>
                <a:lnTo>
                  <a:pt x="158505" y="511150"/>
                </a:lnTo>
                <a:cubicBezTo>
                  <a:pt x="158505" y="505143"/>
                  <a:pt x="157959" y="500228"/>
                  <a:pt x="156867" y="496405"/>
                </a:cubicBezTo>
                <a:close/>
                <a:moveTo>
                  <a:pt x="251069" y="439884"/>
                </a:moveTo>
                <a:cubicBezTo>
                  <a:pt x="234959" y="448075"/>
                  <a:pt x="226904" y="453946"/>
                  <a:pt x="226904" y="457496"/>
                </a:cubicBezTo>
                <a:cubicBezTo>
                  <a:pt x="220078" y="472240"/>
                  <a:pt x="215846" y="481797"/>
                  <a:pt x="214207" y="486166"/>
                </a:cubicBezTo>
                <a:cubicBezTo>
                  <a:pt x="219122" y="489169"/>
                  <a:pt x="222399" y="490671"/>
                  <a:pt x="224037" y="490671"/>
                </a:cubicBezTo>
                <a:cubicBezTo>
                  <a:pt x="242058" y="460636"/>
                  <a:pt x="251069" y="443843"/>
                  <a:pt x="251069" y="440293"/>
                </a:cubicBezTo>
                <a:close/>
                <a:moveTo>
                  <a:pt x="212569" y="384182"/>
                </a:moveTo>
                <a:cubicBezTo>
                  <a:pt x="214480" y="385001"/>
                  <a:pt x="216665" y="385820"/>
                  <a:pt x="219122" y="386639"/>
                </a:cubicBezTo>
                <a:lnTo>
                  <a:pt x="222808" y="385820"/>
                </a:lnTo>
                <a:cubicBezTo>
                  <a:pt x="233730" y="389916"/>
                  <a:pt x="240830" y="395513"/>
                  <a:pt x="244106" y="402612"/>
                </a:cubicBezTo>
                <a:lnTo>
                  <a:pt x="247383" y="408346"/>
                </a:lnTo>
                <a:cubicBezTo>
                  <a:pt x="246564" y="414900"/>
                  <a:pt x="245199" y="420907"/>
                  <a:pt x="243287" y="426368"/>
                </a:cubicBezTo>
                <a:lnTo>
                  <a:pt x="244106" y="426368"/>
                </a:lnTo>
                <a:cubicBezTo>
                  <a:pt x="249021" y="424183"/>
                  <a:pt x="251479" y="421999"/>
                  <a:pt x="251479" y="419815"/>
                </a:cubicBezTo>
                <a:cubicBezTo>
                  <a:pt x="251479" y="414627"/>
                  <a:pt x="255438" y="412033"/>
                  <a:pt x="263356" y="412033"/>
                </a:cubicBezTo>
                <a:lnTo>
                  <a:pt x="267862" y="412033"/>
                </a:lnTo>
                <a:lnTo>
                  <a:pt x="271548" y="413261"/>
                </a:lnTo>
                <a:lnTo>
                  <a:pt x="272367" y="412852"/>
                </a:lnTo>
                <a:lnTo>
                  <a:pt x="273186" y="412852"/>
                </a:lnTo>
                <a:cubicBezTo>
                  <a:pt x="275371" y="415036"/>
                  <a:pt x="279466" y="416128"/>
                  <a:pt x="285473" y="416128"/>
                </a:cubicBezTo>
                <a:lnTo>
                  <a:pt x="289979" y="418586"/>
                </a:lnTo>
                <a:lnTo>
                  <a:pt x="290798" y="418176"/>
                </a:lnTo>
                <a:cubicBezTo>
                  <a:pt x="296259" y="422818"/>
                  <a:pt x="298989" y="426231"/>
                  <a:pt x="298989" y="428416"/>
                </a:cubicBezTo>
                <a:cubicBezTo>
                  <a:pt x="299809" y="428689"/>
                  <a:pt x="300218" y="429098"/>
                  <a:pt x="300218" y="429644"/>
                </a:cubicBezTo>
                <a:lnTo>
                  <a:pt x="300218" y="430054"/>
                </a:lnTo>
                <a:lnTo>
                  <a:pt x="298989" y="432511"/>
                </a:lnTo>
                <a:lnTo>
                  <a:pt x="297761" y="433740"/>
                </a:lnTo>
                <a:cubicBezTo>
                  <a:pt x="297215" y="434286"/>
                  <a:pt x="296942" y="434696"/>
                  <a:pt x="296942" y="434969"/>
                </a:cubicBezTo>
                <a:lnTo>
                  <a:pt x="297761" y="437836"/>
                </a:lnTo>
                <a:lnTo>
                  <a:pt x="297761" y="438246"/>
                </a:lnTo>
                <a:cubicBezTo>
                  <a:pt x="297761" y="439884"/>
                  <a:pt x="295713" y="443843"/>
                  <a:pt x="291617" y="450123"/>
                </a:cubicBezTo>
                <a:cubicBezTo>
                  <a:pt x="280968" y="472240"/>
                  <a:pt x="270456" y="491763"/>
                  <a:pt x="260080" y="508692"/>
                </a:cubicBezTo>
                <a:cubicBezTo>
                  <a:pt x="277282" y="522072"/>
                  <a:pt x="292436" y="529444"/>
                  <a:pt x="305543" y="530809"/>
                </a:cubicBezTo>
                <a:cubicBezTo>
                  <a:pt x="332575" y="535997"/>
                  <a:pt x="347865" y="541049"/>
                  <a:pt x="351415" y="545964"/>
                </a:cubicBezTo>
                <a:lnTo>
                  <a:pt x="350186" y="548421"/>
                </a:lnTo>
                <a:cubicBezTo>
                  <a:pt x="350186" y="550333"/>
                  <a:pt x="351279" y="552244"/>
                  <a:pt x="353463" y="554155"/>
                </a:cubicBezTo>
                <a:lnTo>
                  <a:pt x="353053" y="555384"/>
                </a:lnTo>
                <a:lnTo>
                  <a:pt x="353873" y="557841"/>
                </a:lnTo>
                <a:cubicBezTo>
                  <a:pt x="352780" y="558661"/>
                  <a:pt x="352234" y="559207"/>
                  <a:pt x="352234" y="559480"/>
                </a:cubicBezTo>
                <a:lnTo>
                  <a:pt x="352644" y="562756"/>
                </a:lnTo>
                <a:lnTo>
                  <a:pt x="351415" y="563575"/>
                </a:lnTo>
                <a:cubicBezTo>
                  <a:pt x="351415" y="565487"/>
                  <a:pt x="354555" y="566715"/>
                  <a:pt x="360835" y="567262"/>
                </a:cubicBezTo>
                <a:lnTo>
                  <a:pt x="364521" y="567262"/>
                </a:lnTo>
                <a:lnTo>
                  <a:pt x="364521" y="568081"/>
                </a:lnTo>
                <a:cubicBezTo>
                  <a:pt x="364248" y="568081"/>
                  <a:pt x="363839" y="568354"/>
                  <a:pt x="363293" y="568900"/>
                </a:cubicBezTo>
                <a:cubicBezTo>
                  <a:pt x="362201" y="569173"/>
                  <a:pt x="360835" y="569309"/>
                  <a:pt x="359197" y="569309"/>
                </a:cubicBezTo>
                <a:lnTo>
                  <a:pt x="356740" y="569309"/>
                </a:lnTo>
                <a:cubicBezTo>
                  <a:pt x="356466" y="569036"/>
                  <a:pt x="356057" y="568900"/>
                  <a:pt x="355511" y="568900"/>
                </a:cubicBezTo>
                <a:cubicBezTo>
                  <a:pt x="355238" y="570265"/>
                  <a:pt x="354282" y="570948"/>
                  <a:pt x="352644" y="570948"/>
                </a:cubicBezTo>
                <a:cubicBezTo>
                  <a:pt x="352644" y="571494"/>
                  <a:pt x="352917" y="571767"/>
                  <a:pt x="353463" y="571767"/>
                </a:cubicBezTo>
                <a:cubicBezTo>
                  <a:pt x="353463" y="571494"/>
                  <a:pt x="353599" y="571357"/>
                  <a:pt x="353873" y="571357"/>
                </a:cubicBezTo>
                <a:lnTo>
                  <a:pt x="353873" y="571767"/>
                </a:lnTo>
                <a:cubicBezTo>
                  <a:pt x="351415" y="573678"/>
                  <a:pt x="348138" y="575043"/>
                  <a:pt x="344043" y="575863"/>
                </a:cubicBezTo>
                <a:lnTo>
                  <a:pt x="341176" y="578730"/>
                </a:lnTo>
                <a:lnTo>
                  <a:pt x="341585" y="579549"/>
                </a:lnTo>
                <a:lnTo>
                  <a:pt x="341585" y="580368"/>
                </a:lnTo>
                <a:lnTo>
                  <a:pt x="335442" y="582825"/>
                </a:lnTo>
                <a:lnTo>
                  <a:pt x="335442" y="584464"/>
                </a:lnTo>
                <a:lnTo>
                  <a:pt x="336670" y="584464"/>
                </a:lnTo>
                <a:lnTo>
                  <a:pt x="336670" y="584873"/>
                </a:lnTo>
                <a:cubicBezTo>
                  <a:pt x="335851" y="585692"/>
                  <a:pt x="332848" y="586648"/>
                  <a:pt x="327660" y="587740"/>
                </a:cubicBezTo>
                <a:cubicBezTo>
                  <a:pt x="327660" y="588286"/>
                  <a:pt x="326977" y="590607"/>
                  <a:pt x="325612" y="594703"/>
                </a:cubicBezTo>
                <a:lnTo>
                  <a:pt x="326021" y="595522"/>
                </a:lnTo>
                <a:cubicBezTo>
                  <a:pt x="325748" y="595795"/>
                  <a:pt x="325612" y="596205"/>
                  <a:pt x="325612" y="596751"/>
                </a:cubicBezTo>
                <a:lnTo>
                  <a:pt x="326021" y="600028"/>
                </a:lnTo>
                <a:cubicBezTo>
                  <a:pt x="324929" y="600301"/>
                  <a:pt x="323496" y="602280"/>
                  <a:pt x="321721" y="605966"/>
                </a:cubicBezTo>
                <a:cubicBezTo>
                  <a:pt x="319946" y="609653"/>
                  <a:pt x="317966" y="614363"/>
                  <a:pt x="315782" y="620097"/>
                </a:cubicBezTo>
                <a:cubicBezTo>
                  <a:pt x="311140" y="628288"/>
                  <a:pt x="307591" y="633749"/>
                  <a:pt x="305133" y="636480"/>
                </a:cubicBezTo>
                <a:lnTo>
                  <a:pt x="302676" y="638937"/>
                </a:lnTo>
                <a:lnTo>
                  <a:pt x="301447" y="640985"/>
                </a:lnTo>
                <a:cubicBezTo>
                  <a:pt x="300628" y="641804"/>
                  <a:pt x="300218" y="642350"/>
                  <a:pt x="300218" y="642623"/>
                </a:cubicBezTo>
                <a:cubicBezTo>
                  <a:pt x="300218" y="644262"/>
                  <a:pt x="302949" y="647402"/>
                  <a:pt x="308410" y="652044"/>
                </a:cubicBezTo>
                <a:cubicBezTo>
                  <a:pt x="308410" y="656412"/>
                  <a:pt x="309365" y="660372"/>
                  <a:pt x="311277" y="663921"/>
                </a:cubicBezTo>
                <a:cubicBezTo>
                  <a:pt x="309092" y="668017"/>
                  <a:pt x="308000" y="671021"/>
                  <a:pt x="308000" y="672932"/>
                </a:cubicBezTo>
                <a:lnTo>
                  <a:pt x="308000" y="675799"/>
                </a:lnTo>
                <a:cubicBezTo>
                  <a:pt x="308000" y="676891"/>
                  <a:pt x="305679" y="677983"/>
                  <a:pt x="301037" y="679076"/>
                </a:cubicBezTo>
                <a:lnTo>
                  <a:pt x="301037" y="678666"/>
                </a:lnTo>
                <a:cubicBezTo>
                  <a:pt x="297215" y="680031"/>
                  <a:pt x="294894" y="681670"/>
                  <a:pt x="294075" y="683581"/>
                </a:cubicBezTo>
                <a:cubicBezTo>
                  <a:pt x="294075" y="687404"/>
                  <a:pt x="291754" y="689451"/>
                  <a:pt x="287112" y="689725"/>
                </a:cubicBezTo>
                <a:lnTo>
                  <a:pt x="286702" y="689725"/>
                </a:lnTo>
                <a:cubicBezTo>
                  <a:pt x="280695" y="689178"/>
                  <a:pt x="275507" y="687950"/>
                  <a:pt x="271138" y="686038"/>
                </a:cubicBezTo>
                <a:lnTo>
                  <a:pt x="269090" y="686448"/>
                </a:lnTo>
                <a:cubicBezTo>
                  <a:pt x="267725" y="684264"/>
                  <a:pt x="264995" y="683171"/>
                  <a:pt x="260899" y="683171"/>
                </a:cubicBezTo>
                <a:lnTo>
                  <a:pt x="246564" y="682352"/>
                </a:lnTo>
                <a:lnTo>
                  <a:pt x="219532" y="683171"/>
                </a:lnTo>
                <a:lnTo>
                  <a:pt x="219941" y="684400"/>
                </a:lnTo>
                <a:lnTo>
                  <a:pt x="219941" y="685629"/>
                </a:lnTo>
                <a:lnTo>
                  <a:pt x="219122" y="686858"/>
                </a:lnTo>
                <a:lnTo>
                  <a:pt x="219532" y="692182"/>
                </a:lnTo>
                <a:lnTo>
                  <a:pt x="218713" y="692592"/>
                </a:lnTo>
                <a:cubicBezTo>
                  <a:pt x="215163" y="688496"/>
                  <a:pt x="213115" y="686448"/>
                  <a:pt x="212569" y="686448"/>
                </a:cubicBezTo>
                <a:lnTo>
                  <a:pt x="212160" y="686448"/>
                </a:lnTo>
                <a:lnTo>
                  <a:pt x="212160" y="686858"/>
                </a:lnTo>
                <a:cubicBezTo>
                  <a:pt x="212160" y="687404"/>
                  <a:pt x="212569" y="688496"/>
                  <a:pt x="213388" y="690134"/>
                </a:cubicBezTo>
                <a:cubicBezTo>
                  <a:pt x="214207" y="691772"/>
                  <a:pt x="215436" y="694366"/>
                  <a:pt x="217074" y="697916"/>
                </a:cubicBezTo>
                <a:lnTo>
                  <a:pt x="216665" y="698735"/>
                </a:lnTo>
                <a:cubicBezTo>
                  <a:pt x="217757" y="700647"/>
                  <a:pt x="218303" y="702421"/>
                  <a:pt x="218303" y="704060"/>
                </a:cubicBezTo>
                <a:cubicBezTo>
                  <a:pt x="213934" y="696141"/>
                  <a:pt x="210248" y="691226"/>
                  <a:pt x="207245" y="689315"/>
                </a:cubicBezTo>
                <a:lnTo>
                  <a:pt x="204787" y="689315"/>
                </a:lnTo>
                <a:cubicBezTo>
                  <a:pt x="204514" y="689315"/>
                  <a:pt x="204105" y="689725"/>
                  <a:pt x="203558" y="690544"/>
                </a:cubicBezTo>
                <a:cubicBezTo>
                  <a:pt x="204105" y="690544"/>
                  <a:pt x="204924" y="693001"/>
                  <a:pt x="206016" y="697916"/>
                </a:cubicBezTo>
                <a:cubicBezTo>
                  <a:pt x="206835" y="697916"/>
                  <a:pt x="207381" y="698735"/>
                  <a:pt x="207654" y="700373"/>
                </a:cubicBezTo>
                <a:lnTo>
                  <a:pt x="207245" y="700373"/>
                </a:lnTo>
                <a:lnTo>
                  <a:pt x="201101" y="693820"/>
                </a:lnTo>
                <a:lnTo>
                  <a:pt x="199872" y="695049"/>
                </a:lnTo>
                <a:lnTo>
                  <a:pt x="198234" y="695049"/>
                </a:lnTo>
                <a:cubicBezTo>
                  <a:pt x="198234" y="695868"/>
                  <a:pt x="197415" y="696414"/>
                  <a:pt x="195777" y="696687"/>
                </a:cubicBezTo>
                <a:cubicBezTo>
                  <a:pt x="195230" y="694776"/>
                  <a:pt x="192773" y="692865"/>
                  <a:pt x="188404" y="690953"/>
                </a:cubicBezTo>
                <a:cubicBezTo>
                  <a:pt x="181851" y="682489"/>
                  <a:pt x="177346" y="674707"/>
                  <a:pt x="174888" y="667607"/>
                </a:cubicBezTo>
                <a:cubicBezTo>
                  <a:pt x="168335" y="652863"/>
                  <a:pt x="164103" y="635661"/>
                  <a:pt x="162191" y="616001"/>
                </a:cubicBezTo>
                <a:lnTo>
                  <a:pt x="161782" y="616001"/>
                </a:lnTo>
                <a:lnTo>
                  <a:pt x="160553" y="616411"/>
                </a:lnTo>
                <a:lnTo>
                  <a:pt x="156048" y="617639"/>
                </a:lnTo>
                <a:lnTo>
                  <a:pt x="155229" y="616820"/>
                </a:lnTo>
                <a:lnTo>
                  <a:pt x="153590" y="617639"/>
                </a:lnTo>
                <a:lnTo>
                  <a:pt x="151952" y="618868"/>
                </a:lnTo>
                <a:lnTo>
                  <a:pt x="151542" y="618868"/>
                </a:lnTo>
                <a:lnTo>
                  <a:pt x="151542" y="618049"/>
                </a:lnTo>
                <a:cubicBezTo>
                  <a:pt x="152362" y="616684"/>
                  <a:pt x="152771" y="615591"/>
                  <a:pt x="152771" y="614772"/>
                </a:cubicBezTo>
                <a:cubicBezTo>
                  <a:pt x="152498" y="614772"/>
                  <a:pt x="152362" y="614636"/>
                  <a:pt x="152362" y="614363"/>
                </a:cubicBezTo>
                <a:cubicBezTo>
                  <a:pt x="154819" y="613544"/>
                  <a:pt x="156048" y="612178"/>
                  <a:pt x="156048" y="610267"/>
                </a:cubicBezTo>
                <a:cubicBezTo>
                  <a:pt x="154409" y="608629"/>
                  <a:pt x="152908" y="607673"/>
                  <a:pt x="151542" y="607400"/>
                </a:cubicBezTo>
                <a:lnTo>
                  <a:pt x="149085" y="607810"/>
                </a:lnTo>
                <a:lnTo>
                  <a:pt x="147856" y="607810"/>
                </a:lnTo>
                <a:lnTo>
                  <a:pt x="145808" y="608219"/>
                </a:lnTo>
                <a:lnTo>
                  <a:pt x="143760" y="607810"/>
                </a:lnTo>
                <a:lnTo>
                  <a:pt x="142941" y="608219"/>
                </a:lnTo>
                <a:lnTo>
                  <a:pt x="142122" y="608219"/>
                </a:lnTo>
                <a:lnTo>
                  <a:pt x="142122" y="607810"/>
                </a:lnTo>
                <a:lnTo>
                  <a:pt x="141303" y="608219"/>
                </a:lnTo>
                <a:lnTo>
                  <a:pt x="140894" y="608219"/>
                </a:lnTo>
                <a:cubicBezTo>
                  <a:pt x="136525" y="606854"/>
                  <a:pt x="133658" y="605489"/>
                  <a:pt x="132292" y="604123"/>
                </a:cubicBezTo>
                <a:lnTo>
                  <a:pt x="132292" y="603714"/>
                </a:lnTo>
                <a:lnTo>
                  <a:pt x="131473" y="604123"/>
                </a:lnTo>
                <a:lnTo>
                  <a:pt x="130654" y="604123"/>
                </a:lnTo>
                <a:cubicBezTo>
                  <a:pt x="129016" y="602485"/>
                  <a:pt x="124784" y="600574"/>
                  <a:pt x="117957" y="598389"/>
                </a:cubicBezTo>
                <a:cubicBezTo>
                  <a:pt x="117957" y="597843"/>
                  <a:pt x="117002" y="597024"/>
                  <a:pt x="115090" y="595932"/>
                </a:cubicBezTo>
                <a:cubicBezTo>
                  <a:pt x="110995" y="601393"/>
                  <a:pt x="108947" y="605079"/>
                  <a:pt x="108947" y="606990"/>
                </a:cubicBezTo>
                <a:lnTo>
                  <a:pt x="108947" y="615591"/>
                </a:lnTo>
                <a:cubicBezTo>
                  <a:pt x="108947" y="616684"/>
                  <a:pt x="108810" y="617366"/>
                  <a:pt x="108537" y="617639"/>
                </a:cubicBezTo>
                <a:lnTo>
                  <a:pt x="108947" y="618868"/>
                </a:lnTo>
                <a:lnTo>
                  <a:pt x="108947" y="619687"/>
                </a:lnTo>
                <a:cubicBezTo>
                  <a:pt x="108947" y="620233"/>
                  <a:pt x="108810" y="620506"/>
                  <a:pt x="108537" y="620506"/>
                </a:cubicBezTo>
                <a:lnTo>
                  <a:pt x="108947" y="622964"/>
                </a:lnTo>
                <a:lnTo>
                  <a:pt x="108947" y="638937"/>
                </a:lnTo>
                <a:cubicBezTo>
                  <a:pt x="108947" y="639483"/>
                  <a:pt x="108810" y="639756"/>
                  <a:pt x="108537" y="639756"/>
                </a:cubicBezTo>
                <a:lnTo>
                  <a:pt x="109356" y="645490"/>
                </a:lnTo>
                <a:lnTo>
                  <a:pt x="108947" y="646719"/>
                </a:lnTo>
                <a:cubicBezTo>
                  <a:pt x="109220" y="647538"/>
                  <a:pt x="109493" y="648153"/>
                  <a:pt x="109766" y="648562"/>
                </a:cubicBezTo>
                <a:cubicBezTo>
                  <a:pt x="110039" y="648972"/>
                  <a:pt x="110175" y="649313"/>
                  <a:pt x="110175" y="649586"/>
                </a:cubicBezTo>
                <a:lnTo>
                  <a:pt x="110175" y="654092"/>
                </a:lnTo>
                <a:cubicBezTo>
                  <a:pt x="110175" y="654365"/>
                  <a:pt x="109902" y="654501"/>
                  <a:pt x="109356" y="654501"/>
                </a:cubicBezTo>
                <a:cubicBezTo>
                  <a:pt x="109902" y="654774"/>
                  <a:pt x="110175" y="655184"/>
                  <a:pt x="110175" y="655730"/>
                </a:cubicBezTo>
                <a:lnTo>
                  <a:pt x="109356" y="658597"/>
                </a:lnTo>
                <a:lnTo>
                  <a:pt x="110175" y="661873"/>
                </a:lnTo>
                <a:lnTo>
                  <a:pt x="109356" y="663921"/>
                </a:lnTo>
                <a:lnTo>
                  <a:pt x="109356" y="664740"/>
                </a:lnTo>
                <a:lnTo>
                  <a:pt x="110175" y="665560"/>
                </a:lnTo>
                <a:lnTo>
                  <a:pt x="109356" y="670475"/>
                </a:lnTo>
                <a:lnTo>
                  <a:pt x="109356" y="676618"/>
                </a:lnTo>
                <a:cubicBezTo>
                  <a:pt x="109356" y="677983"/>
                  <a:pt x="109493" y="680100"/>
                  <a:pt x="109766" y="682967"/>
                </a:cubicBezTo>
                <a:cubicBezTo>
                  <a:pt x="110039" y="685834"/>
                  <a:pt x="110312" y="689588"/>
                  <a:pt x="110585" y="694230"/>
                </a:cubicBezTo>
                <a:lnTo>
                  <a:pt x="108127" y="698326"/>
                </a:lnTo>
                <a:cubicBezTo>
                  <a:pt x="108127" y="701329"/>
                  <a:pt x="109493" y="703787"/>
                  <a:pt x="112223" y="705698"/>
                </a:cubicBezTo>
                <a:lnTo>
                  <a:pt x="112223" y="706108"/>
                </a:lnTo>
                <a:lnTo>
                  <a:pt x="111814" y="706927"/>
                </a:lnTo>
                <a:cubicBezTo>
                  <a:pt x="111268" y="707200"/>
                  <a:pt x="110517" y="707405"/>
                  <a:pt x="109561" y="707541"/>
                </a:cubicBezTo>
                <a:cubicBezTo>
                  <a:pt x="108605" y="707678"/>
                  <a:pt x="108127" y="707336"/>
                  <a:pt x="108127" y="706517"/>
                </a:cubicBezTo>
                <a:cubicBezTo>
                  <a:pt x="107854" y="706790"/>
                  <a:pt x="107035" y="706927"/>
                  <a:pt x="105670" y="706927"/>
                </a:cubicBezTo>
                <a:cubicBezTo>
                  <a:pt x="105670" y="705834"/>
                  <a:pt x="105260" y="705288"/>
                  <a:pt x="104441" y="705288"/>
                </a:cubicBezTo>
                <a:lnTo>
                  <a:pt x="102393" y="705288"/>
                </a:lnTo>
                <a:cubicBezTo>
                  <a:pt x="102393" y="705834"/>
                  <a:pt x="102257" y="706244"/>
                  <a:pt x="101984" y="706517"/>
                </a:cubicBezTo>
                <a:lnTo>
                  <a:pt x="101165" y="708565"/>
                </a:lnTo>
                <a:lnTo>
                  <a:pt x="103622" y="710613"/>
                </a:lnTo>
                <a:lnTo>
                  <a:pt x="105260" y="710613"/>
                </a:lnTo>
                <a:lnTo>
                  <a:pt x="105260" y="709794"/>
                </a:lnTo>
                <a:lnTo>
                  <a:pt x="106080" y="709794"/>
                </a:lnTo>
                <a:cubicBezTo>
                  <a:pt x="106080" y="710340"/>
                  <a:pt x="106353" y="711432"/>
                  <a:pt x="106899" y="713070"/>
                </a:cubicBezTo>
                <a:cubicBezTo>
                  <a:pt x="106626" y="713889"/>
                  <a:pt x="106489" y="715391"/>
                  <a:pt x="106489" y="717576"/>
                </a:cubicBezTo>
                <a:lnTo>
                  <a:pt x="106489" y="717985"/>
                </a:lnTo>
                <a:cubicBezTo>
                  <a:pt x="103486" y="717439"/>
                  <a:pt x="101984" y="715664"/>
                  <a:pt x="101984" y="712661"/>
                </a:cubicBezTo>
                <a:cubicBezTo>
                  <a:pt x="98707" y="712661"/>
                  <a:pt x="96113" y="711295"/>
                  <a:pt x="94202" y="708565"/>
                </a:cubicBezTo>
                <a:cubicBezTo>
                  <a:pt x="93110" y="708565"/>
                  <a:pt x="91198" y="706517"/>
                  <a:pt x="88468" y="702421"/>
                </a:cubicBezTo>
                <a:cubicBezTo>
                  <a:pt x="75088" y="683308"/>
                  <a:pt x="67443" y="668154"/>
                  <a:pt x="65532" y="656959"/>
                </a:cubicBezTo>
                <a:cubicBezTo>
                  <a:pt x="63347" y="659689"/>
                  <a:pt x="59798" y="663239"/>
                  <a:pt x="54883" y="667607"/>
                </a:cubicBezTo>
                <a:cubicBezTo>
                  <a:pt x="54883" y="667334"/>
                  <a:pt x="54610" y="667198"/>
                  <a:pt x="54064" y="667198"/>
                </a:cubicBezTo>
                <a:cubicBezTo>
                  <a:pt x="54064" y="668017"/>
                  <a:pt x="53108" y="668973"/>
                  <a:pt x="51197" y="670065"/>
                </a:cubicBezTo>
                <a:lnTo>
                  <a:pt x="51197" y="671703"/>
                </a:lnTo>
                <a:lnTo>
                  <a:pt x="50377" y="671703"/>
                </a:lnTo>
                <a:lnTo>
                  <a:pt x="50377" y="670884"/>
                </a:lnTo>
                <a:lnTo>
                  <a:pt x="49968" y="670884"/>
                </a:lnTo>
                <a:cubicBezTo>
                  <a:pt x="49422" y="672522"/>
                  <a:pt x="46009" y="674434"/>
                  <a:pt x="39728" y="676618"/>
                </a:cubicBezTo>
                <a:cubicBezTo>
                  <a:pt x="39182" y="676618"/>
                  <a:pt x="38773" y="676072"/>
                  <a:pt x="38500" y="674980"/>
                </a:cubicBezTo>
                <a:lnTo>
                  <a:pt x="38500" y="674161"/>
                </a:lnTo>
                <a:lnTo>
                  <a:pt x="38909" y="672932"/>
                </a:lnTo>
                <a:cubicBezTo>
                  <a:pt x="38636" y="672932"/>
                  <a:pt x="38500" y="672795"/>
                  <a:pt x="38500" y="672522"/>
                </a:cubicBezTo>
                <a:lnTo>
                  <a:pt x="40957" y="672932"/>
                </a:lnTo>
                <a:lnTo>
                  <a:pt x="42186" y="672932"/>
                </a:lnTo>
                <a:cubicBezTo>
                  <a:pt x="45189" y="672932"/>
                  <a:pt x="48876" y="670748"/>
                  <a:pt x="53244" y="666379"/>
                </a:cubicBezTo>
                <a:lnTo>
                  <a:pt x="53244" y="665969"/>
                </a:lnTo>
                <a:cubicBezTo>
                  <a:pt x="49149" y="667061"/>
                  <a:pt x="46555" y="667607"/>
                  <a:pt x="45463" y="667607"/>
                </a:cubicBezTo>
                <a:lnTo>
                  <a:pt x="45463" y="667198"/>
                </a:lnTo>
                <a:lnTo>
                  <a:pt x="44234" y="667607"/>
                </a:lnTo>
                <a:cubicBezTo>
                  <a:pt x="43961" y="667607"/>
                  <a:pt x="43824" y="667471"/>
                  <a:pt x="43824" y="667198"/>
                </a:cubicBezTo>
                <a:cubicBezTo>
                  <a:pt x="43551" y="667471"/>
                  <a:pt x="42869" y="667607"/>
                  <a:pt x="41776" y="667607"/>
                </a:cubicBezTo>
                <a:lnTo>
                  <a:pt x="42186" y="668836"/>
                </a:lnTo>
                <a:lnTo>
                  <a:pt x="42186" y="669246"/>
                </a:lnTo>
                <a:lnTo>
                  <a:pt x="39319" y="670475"/>
                </a:lnTo>
                <a:lnTo>
                  <a:pt x="38909" y="670475"/>
                </a:lnTo>
                <a:cubicBezTo>
                  <a:pt x="38909" y="669928"/>
                  <a:pt x="38227" y="669655"/>
                  <a:pt x="36861" y="669655"/>
                </a:cubicBezTo>
                <a:lnTo>
                  <a:pt x="36861" y="668836"/>
                </a:lnTo>
                <a:lnTo>
                  <a:pt x="39728" y="668836"/>
                </a:lnTo>
                <a:lnTo>
                  <a:pt x="39728" y="668017"/>
                </a:lnTo>
                <a:cubicBezTo>
                  <a:pt x="36998" y="668017"/>
                  <a:pt x="35223" y="666515"/>
                  <a:pt x="34404" y="663512"/>
                </a:cubicBezTo>
                <a:cubicBezTo>
                  <a:pt x="30308" y="659143"/>
                  <a:pt x="28124" y="655047"/>
                  <a:pt x="27851" y="651224"/>
                </a:cubicBezTo>
                <a:cubicBezTo>
                  <a:pt x="25393" y="651224"/>
                  <a:pt x="22390" y="646037"/>
                  <a:pt x="18840" y="635661"/>
                </a:cubicBezTo>
                <a:lnTo>
                  <a:pt x="18840" y="634841"/>
                </a:lnTo>
                <a:cubicBezTo>
                  <a:pt x="18840" y="634568"/>
                  <a:pt x="18908" y="633954"/>
                  <a:pt x="19045" y="632998"/>
                </a:cubicBezTo>
                <a:cubicBezTo>
                  <a:pt x="19181" y="632043"/>
                  <a:pt x="19523" y="631565"/>
                  <a:pt x="20069" y="631565"/>
                </a:cubicBezTo>
                <a:lnTo>
                  <a:pt x="19250" y="630746"/>
                </a:lnTo>
                <a:cubicBezTo>
                  <a:pt x="19250" y="630473"/>
                  <a:pt x="19386" y="630131"/>
                  <a:pt x="19659" y="629722"/>
                </a:cubicBezTo>
                <a:cubicBezTo>
                  <a:pt x="19932" y="629312"/>
                  <a:pt x="20205" y="628698"/>
                  <a:pt x="20478" y="627879"/>
                </a:cubicBezTo>
                <a:lnTo>
                  <a:pt x="20888" y="626650"/>
                </a:lnTo>
                <a:lnTo>
                  <a:pt x="21707" y="624602"/>
                </a:lnTo>
                <a:lnTo>
                  <a:pt x="22936" y="620097"/>
                </a:lnTo>
                <a:cubicBezTo>
                  <a:pt x="29216" y="613817"/>
                  <a:pt x="34540" y="609721"/>
                  <a:pt x="38909" y="607810"/>
                </a:cubicBezTo>
                <a:cubicBezTo>
                  <a:pt x="44370" y="595522"/>
                  <a:pt x="52289" y="579003"/>
                  <a:pt x="62665" y="558251"/>
                </a:cubicBezTo>
                <a:lnTo>
                  <a:pt x="62665" y="556613"/>
                </a:lnTo>
                <a:lnTo>
                  <a:pt x="62255" y="556613"/>
                </a:lnTo>
                <a:cubicBezTo>
                  <a:pt x="62255" y="559070"/>
                  <a:pt x="54746" y="562483"/>
                  <a:pt x="39728" y="566852"/>
                </a:cubicBezTo>
                <a:cubicBezTo>
                  <a:pt x="38363" y="566033"/>
                  <a:pt x="37271" y="565623"/>
                  <a:pt x="36452" y="565623"/>
                </a:cubicBezTo>
                <a:cubicBezTo>
                  <a:pt x="36179" y="565896"/>
                  <a:pt x="35769" y="566033"/>
                  <a:pt x="35223" y="566033"/>
                </a:cubicBezTo>
                <a:cubicBezTo>
                  <a:pt x="31674" y="565214"/>
                  <a:pt x="29353" y="563848"/>
                  <a:pt x="28260" y="561937"/>
                </a:cubicBezTo>
                <a:lnTo>
                  <a:pt x="25803" y="561937"/>
                </a:lnTo>
                <a:cubicBezTo>
                  <a:pt x="19523" y="561937"/>
                  <a:pt x="16383" y="560162"/>
                  <a:pt x="16383" y="556613"/>
                </a:cubicBezTo>
                <a:cubicBezTo>
                  <a:pt x="14471" y="554701"/>
                  <a:pt x="13516" y="553199"/>
                  <a:pt x="13516" y="552107"/>
                </a:cubicBezTo>
                <a:lnTo>
                  <a:pt x="14335" y="552107"/>
                </a:lnTo>
                <a:cubicBezTo>
                  <a:pt x="11604" y="547739"/>
                  <a:pt x="10239" y="545145"/>
                  <a:pt x="10239" y="544325"/>
                </a:cubicBezTo>
                <a:cubicBezTo>
                  <a:pt x="10512" y="544325"/>
                  <a:pt x="10649" y="544189"/>
                  <a:pt x="10649" y="543916"/>
                </a:cubicBezTo>
                <a:cubicBezTo>
                  <a:pt x="3549" y="537909"/>
                  <a:pt x="0" y="532584"/>
                  <a:pt x="0" y="527942"/>
                </a:cubicBezTo>
                <a:cubicBezTo>
                  <a:pt x="0" y="521116"/>
                  <a:pt x="4505" y="514973"/>
                  <a:pt x="13516" y="509512"/>
                </a:cubicBezTo>
                <a:cubicBezTo>
                  <a:pt x="17611" y="502958"/>
                  <a:pt x="23892" y="494903"/>
                  <a:pt x="32356" y="485347"/>
                </a:cubicBezTo>
                <a:lnTo>
                  <a:pt x="34814" y="483708"/>
                </a:lnTo>
                <a:cubicBezTo>
                  <a:pt x="35360" y="483708"/>
                  <a:pt x="35633" y="484254"/>
                  <a:pt x="35633" y="485347"/>
                </a:cubicBezTo>
                <a:lnTo>
                  <a:pt x="33994" y="489033"/>
                </a:lnTo>
                <a:lnTo>
                  <a:pt x="34814" y="489033"/>
                </a:lnTo>
                <a:cubicBezTo>
                  <a:pt x="35087" y="489033"/>
                  <a:pt x="36179" y="488077"/>
                  <a:pt x="38090" y="486166"/>
                </a:cubicBezTo>
                <a:cubicBezTo>
                  <a:pt x="38636" y="494903"/>
                  <a:pt x="40002" y="503095"/>
                  <a:pt x="42186" y="510740"/>
                </a:cubicBezTo>
                <a:lnTo>
                  <a:pt x="42186" y="511969"/>
                </a:lnTo>
                <a:cubicBezTo>
                  <a:pt x="46282" y="510604"/>
                  <a:pt x="59388" y="501866"/>
                  <a:pt x="81505" y="485756"/>
                </a:cubicBezTo>
                <a:cubicBezTo>
                  <a:pt x="82870" y="485483"/>
                  <a:pt x="84099" y="484527"/>
                  <a:pt x="85191" y="482889"/>
                </a:cubicBezTo>
                <a:cubicBezTo>
                  <a:pt x="81096" y="480978"/>
                  <a:pt x="77955" y="477155"/>
                  <a:pt x="75771" y="471421"/>
                </a:cubicBezTo>
                <a:lnTo>
                  <a:pt x="75771" y="471012"/>
                </a:lnTo>
                <a:cubicBezTo>
                  <a:pt x="82324" y="472923"/>
                  <a:pt x="85874" y="473879"/>
                  <a:pt x="86420" y="473879"/>
                </a:cubicBezTo>
                <a:cubicBezTo>
                  <a:pt x="86420" y="473606"/>
                  <a:pt x="86557" y="473469"/>
                  <a:pt x="86830" y="473469"/>
                </a:cubicBezTo>
                <a:cubicBezTo>
                  <a:pt x="87649" y="454355"/>
                  <a:pt x="88263" y="441522"/>
                  <a:pt x="88673" y="434969"/>
                </a:cubicBezTo>
                <a:cubicBezTo>
                  <a:pt x="89082" y="428416"/>
                  <a:pt x="89287" y="424593"/>
                  <a:pt x="89287" y="423501"/>
                </a:cubicBezTo>
                <a:lnTo>
                  <a:pt x="89697" y="423501"/>
                </a:lnTo>
                <a:cubicBezTo>
                  <a:pt x="89697" y="423228"/>
                  <a:pt x="89560" y="423091"/>
                  <a:pt x="89287" y="423091"/>
                </a:cubicBezTo>
                <a:lnTo>
                  <a:pt x="89697" y="420634"/>
                </a:lnTo>
                <a:lnTo>
                  <a:pt x="89697" y="416128"/>
                </a:lnTo>
                <a:cubicBezTo>
                  <a:pt x="89697" y="416128"/>
                  <a:pt x="87785" y="415446"/>
                  <a:pt x="83963" y="414081"/>
                </a:cubicBezTo>
                <a:cubicBezTo>
                  <a:pt x="83416" y="414081"/>
                  <a:pt x="83007" y="414217"/>
                  <a:pt x="82734" y="414490"/>
                </a:cubicBezTo>
                <a:lnTo>
                  <a:pt x="80276" y="414081"/>
                </a:lnTo>
                <a:lnTo>
                  <a:pt x="78638" y="414081"/>
                </a:lnTo>
                <a:cubicBezTo>
                  <a:pt x="73996" y="415719"/>
                  <a:pt x="71675" y="417084"/>
                  <a:pt x="71675" y="418176"/>
                </a:cubicBezTo>
                <a:cubicBezTo>
                  <a:pt x="70037" y="417357"/>
                  <a:pt x="69218" y="414627"/>
                  <a:pt x="69218" y="409985"/>
                </a:cubicBezTo>
                <a:cubicBezTo>
                  <a:pt x="69218" y="404797"/>
                  <a:pt x="73587" y="399063"/>
                  <a:pt x="82324" y="392783"/>
                </a:cubicBezTo>
                <a:lnTo>
                  <a:pt x="85601" y="392373"/>
                </a:lnTo>
                <a:lnTo>
                  <a:pt x="90925" y="392373"/>
                </a:lnTo>
                <a:cubicBezTo>
                  <a:pt x="91471" y="392373"/>
                  <a:pt x="91744" y="392646"/>
                  <a:pt x="91744" y="393192"/>
                </a:cubicBezTo>
                <a:cubicBezTo>
                  <a:pt x="92291" y="393192"/>
                  <a:pt x="92564" y="393056"/>
                  <a:pt x="92564" y="392783"/>
                </a:cubicBezTo>
                <a:lnTo>
                  <a:pt x="94612" y="393192"/>
                </a:lnTo>
                <a:lnTo>
                  <a:pt x="96250" y="393192"/>
                </a:lnTo>
                <a:lnTo>
                  <a:pt x="97888" y="393602"/>
                </a:lnTo>
                <a:lnTo>
                  <a:pt x="98707" y="393192"/>
                </a:lnTo>
                <a:lnTo>
                  <a:pt x="101165" y="393192"/>
                </a:lnTo>
                <a:cubicBezTo>
                  <a:pt x="104987" y="393192"/>
                  <a:pt x="110312" y="396196"/>
                  <a:pt x="117138" y="402203"/>
                </a:cubicBezTo>
                <a:cubicBezTo>
                  <a:pt x="120142" y="403568"/>
                  <a:pt x="121643" y="406845"/>
                  <a:pt x="121643" y="412033"/>
                </a:cubicBezTo>
                <a:cubicBezTo>
                  <a:pt x="121643" y="417767"/>
                  <a:pt x="122463" y="420634"/>
                  <a:pt x="124101" y="420634"/>
                </a:cubicBezTo>
                <a:lnTo>
                  <a:pt x="124510" y="423501"/>
                </a:lnTo>
                <a:lnTo>
                  <a:pt x="124510" y="426368"/>
                </a:lnTo>
                <a:cubicBezTo>
                  <a:pt x="124510" y="428552"/>
                  <a:pt x="122736" y="433604"/>
                  <a:pt x="119186" y="441522"/>
                </a:cubicBezTo>
                <a:cubicBezTo>
                  <a:pt x="119186" y="445072"/>
                  <a:pt x="118913" y="446847"/>
                  <a:pt x="118367" y="446847"/>
                </a:cubicBezTo>
                <a:cubicBezTo>
                  <a:pt x="118367" y="447120"/>
                  <a:pt x="118503" y="447256"/>
                  <a:pt x="118776" y="447256"/>
                </a:cubicBezTo>
                <a:lnTo>
                  <a:pt x="117957" y="451761"/>
                </a:lnTo>
                <a:cubicBezTo>
                  <a:pt x="117957" y="452035"/>
                  <a:pt x="118094" y="452171"/>
                  <a:pt x="118367" y="452171"/>
                </a:cubicBezTo>
                <a:lnTo>
                  <a:pt x="117548" y="462001"/>
                </a:lnTo>
                <a:lnTo>
                  <a:pt x="120415" y="462001"/>
                </a:lnTo>
                <a:cubicBezTo>
                  <a:pt x="120415" y="460909"/>
                  <a:pt x="120688" y="460363"/>
                  <a:pt x="121234" y="460363"/>
                </a:cubicBezTo>
                <a:lnTo>
                  <a:pt x="125330" y="460363"/>
                </a:lnTo>
                <a:lnTo>
                  <a:pt x="126149" y="461182"/>
                </a:lnTo>
                <a:lnTo>
                  <a:pt x="126968" y="459953"/>
                </a:lnTo>
                <a:lnTo>
                  <a:pt x="127787" y="459953"/>
                </a:lnTo>
                <a:cubicBezTo>
                  <a:pt x="132156" y="462410"/>
                  <a:pt x="136798" y="464185"/>
                  <a:pt x="141713" y="465277"/>
                </a:cubicBezTo>
                <a:cubicBezTo>
                  <a:pt x="151542" y="466370"/>
                  <a:pt x="156457" y="468008"/>
                  <a:pt x="156457" y="470192"/>
                </a:cubicBezTo>
                <a:cubicBezTo>
                  <a:pt x="160007" y="472104"/>
                  <a:pt x="161782" y="473469"/>
                  <a:pt x="161782" y="474288"/>
                </a:cubicBezTo>
                <a:cubicBezTo>
                  <a:pt x="161782" y="475107"/>
                  <a:pt x="160144" y="475926"/>
                  <a:pt x="156867" y="476746"/>
                </a:cubicBezTo>
                <a:lnTo>
                  <a:pt x="156867" y="477974"/>
                </a:lnTo>
                <a:cubicBezTo>
                  <a:pt x="157959" y="479066"/>
                  <a:pt x="158505" y="480568"/>
                  <a:pt x="158505" y="482480"/>
                </a:cubicBezTo>
                <a:cubicBezTo>
                  <a:pt x="161509" y="481387"/>
                  <a:pt x="164376" y="479476"/>
                  <a:pt x="167106" y="476746"/>
                </a:cubicBezTo>
                <a:cubicBezTo>
                  <a:pt x="172567" y="469373"/>
                  <a:pt x="182943" y="448485"/>
                  <a:pt x="198234" y="414081"/>
                </a:cubicBezTo>
                <a:cubicBezTo>
                  <a:pt x="200145" y="409985"/>
                  <a:pt x="201511" y="406026"/>
                  <a:pt x="202330" y="402203"/>
                </a:cubicBezTo>
                <a:cubicBezTo>
                  <a:pt x="192773" y="402203"/>
                  <a:pt x="186493" y="405479"/>
                  <a:pt x="183489" y="412033"/>
                </a:cubicBezTo>
                <a:cubicBezTo>
                  <a:pt x="183489" y="413398"/>
                  <a:pt x="182943" y="414627"/>
                  <a:pt x="181851" y="415719"/>
                </a:cubicBezTo>
                <a:lnTo>
                  <a:pt x="182670" y="418586"/>
                </a:lnTo>
                <a:lnTo>
                  <a:pt x="181851" y="418586"/>
                </a:lnTo>
                <a:cubicBezTo>
                  <a:pt x="181032" y="418586"/>
                  <a:pt x="180349" y="416675"/>
                  <a:pt x="179803" y="412852"/>
                </a:cubicBezTo>
                <a:lnTo>
                  <a:pt x="179803" y="412442"/>
                </a:lnTo>
                <a:cubicBezTo>
                  <a:pt x="179803" y="409439"/>
                  <a:pt x="182261" y="403841"/>
                  <a:pt x="187175" y="395650"/>
                </a:cubicBezTo>
                <a:cubicBezTo>
                  <a:pt x="189087" y="393738"/>
                  <a:pt x="193456" y="391281"/>
                  <a:pt x="200282" y="388277"/>
                </a:cubicBezTo>
                <a:cubicBezTo>
                  <a:pt x="202193" y="385547"/>
                  <a:pt x="206289" y="384182"/>
                  <a:pt x="212569" y="384182"/>
                </a:cubicBezTo>
                <a:close/>
                <a:moveTo>
                  <a:pt x="60617" y="255575"/>
                </a:moveTo>
                <a:lnTo>
                  <a:pt x="60617" y="255985"/>
                </a:lnTo>
                <a:cubicBezTo>
                  <a:pt x="60617" y="256531"/>
                  <a:pt x="59661" y="257350"/>
                  <a:pt x="57750" y="258442"/>
                </a:cubicBezTo>
                <a:lnTo>
                  <a:pt x="57340" y="258442"/>
                </a:lnTo>
                <a:lnTo>
                  <a:pt x="57340" y="258032"/>
                </a:lnTo>
                <a:cubicBezTo>
                  <a:pt x="58159" y="256940"/>
                  <a:pt x="59252" y="256121"/>
                  <a:pt x="60617" y="255575"/>
                </a:cubicBezTo>
                <a:close/>
                <a:moveTo>
                  <a:pt x="51606" y="249841"/>
                </a:moveTo>
                <a:cubicBezTo>
                  <a:pt x="51606" y="250387"/>
                  <a:pt x="50924" y="251343"/>
                  <a:pt x="49558" y="252708"/>
                </a:cubicBezTo>
                <a:lnTo>
                  <a:pt x="50377" y="252708"/>
                </a:lnTo>
                <a:cubicBezTo>
                  <a:pt x="51743" y="251889"/>
                  <a:pt x="52425" y="250933"/>
                  <a:pt x="52425" y="249841"/>
                </a:cubicBezTo>
                <a:close/>
                <a:moveTo>
                  <a:pt x="66351" y="249022"/>
                </a:moveTo>
                <a:lnTo>
                  <a:pt x="66351" y="249841"/>
                </a:lnTo>
                <a:cubicBezTo>
                  <a:pt x="64713" y="251752"/>
                  <a:pt x="63893" y="252845"/>
                  <a:pt x="63893" y="253118"/>
                </a:cubicBezTo>
                <a:lnTo>
                  <a:pt x="63074" y="253118"/>
                </a:lnTo>
                <a:lnTo>
                  <a:pt x="63074" y="252298"/>
                </a:lnTo>
                <a:cubicBezTo>
                  <a:pt x="64713" y="250114"/>
                  <a:pt x="65805" y="249022"/>
                  <a:pt x="66351" y="249022"/>
                </a:cubicBezTo>
                <a:close/>
                <a:moveTo>
                  <a:pt x="70698" y="240460"/>
                </a:moveTo>
                <a:lnTo>
                  <a:pt x="66351" y="249022"/>
                </a:lnTo>
                <a:lnTo>
                  <a:pt x="66351" y="248203"/>
                </a:lnTo>
                <a:close/>
                <a:moveTo>
                  <a:pt x="73793" y="234363"/>
                </a:moveTo>
                <a:lnTo>
                  <a:pt x="72904" y="236530"/>
                </a:lnTo>
                <a:lnTo>
                  <a:pt x="70698" y="240460"/>
                </a:lnTo>
                <a:close/>
                <a:moveTo>
                  <a:pt x="339947" y="172431"/>
                </a:moveTo>
                <a:lnTo>
                  <a:pt x="339947" y="173660"/>
                </a:lnTo>
                <a:lnTo>
                  <a:pt x="339128" y="173660"/>
                </a:lnTo>
                <a:lnTo>
                  <a:pt x="339128" y="173250"/>
                </a:lnTo>
                <a:close/>
                <a:moveTo>
                  <a:pt x="339128" y="170383"/>
                </a:moveTo>
                <a:lnTo>
                  <a:pt x="339947" y="170383"/>
                </a:lnTo>
                <a:lnTo>
                  <a:pt x="339947" y="170793"/>
                </a:lnTo>
                <a:cubicBezTo>
                  <a:pt x="339947" y="171339"/>
                  <a:pt x="339674" y="171612"/>
                  <a:pt x="339128" y="171612"/>
                </a:cubicBezTo>
                <a:close/>
                <a:moveTo>
                  <a:pt x="98707" y="139256"/>
                </a:moveTo>
                <a:cubicBezTo>
                  <a:pt x="97888" y="141986"/>
                  <a:pt x="97342" y="144034"/>
                  <a:pt x="97069" y="145399"/>
                </a:cubicBezTo>
                <a:cubicBezTo>
                  <a:pt x="97342" y="145672"/>
                  <a:pt x="97479" y="146082"/>
                  <a:pt x="97479" y="146628"/>
                </a:cubicBezTo>
                <a:lnTo>
                  <a:pt x="98298" y="146628"/>
                </a:lnTo>
                <a:lnTo>
                  <a:pt x="98707" y="144580"/>
                </a:lnTo>
                <a:lnTo>
                  <a:pt x="98707" y="142942"/>
                </a:lnTo>
                <a:lnTo>
                  <a:pt x="99117" y="140484"/>
                </a:lnTo>
                <a:lnTo>
                  <a:pt x="98707" y="140484"/>
                </a:lnTo>
                <a:lnTo>
                  <a:pt x="99117" y="139665"/>
                </a:lnTo>
                <a:lnTo>
                  <a:pt x="99117" y="139256"/>
                </a:lnTo>
                <a:close/>
                <a:moveTo>
                  <a:pt x="247793" y="133522"/>
                </a:moveTo>
                <a:cubicBezTo>
                  <a:pt x="246154" y="134614"/>
                  <a:pt x="243560" y="138983"/>
                  <a:pt x="240011" y="146628"/>
                </a:cubicBezTo>
                <a:lnTo>
                  <a:pt x="240011" y="147038"/>
                </a:lnTo>
                <a:lnTo>
                  <a:pt x="240420" y="149495"/>
                </a:lnTo>
                <a:cubicBezTo>
                  <a:pt x="241512" y="149495"/>
                  <a:pt x="243970" y="149768"/>
                  <a:pt x="247793" y="150314"/>
                </a:cubicBezTo>
                <a:lnTo>
                  <a:pt x="249021" y="144580"/>
                </a:lnTo>
                <a:lnTo>
                  <a:pt x="248612" y="143761"/>
                </a:lnTo>
                <a:lnTo>
                  <a:pt x="249021" y="142942"/>
                </a:lnTo>
                <a:lnTo>
                  <a:pt x="248612" y="139665"/>
                </a:lnTo>
                <a:cubicBezTo>
                  <a:pt x="248885" y="138846"/>
                  <a:pt x="249021" y="136935"/>
                  <a:pt x="249021" y="133931"/>
                </a:cubicBezTo>
                <a:lnTo>
                  <a:pt x="248202" y="133522"/>
                </a:lnTo>
                <a:close/>
                <a:moveTo>
                  <a:pt x="102393" y="100756"/>
                </a:moveTo>
                <a:cubicBezTo>
                  <a:pt x="101847" y="100756"/>
                  <a:pt x="101574" y="102667"/>
                  <a:pt x="101574" y="106490"/>
                </a:cubicBezTo>
                <a:cubicBezTo>
                  <a:pt x="102666" y="106217"/>
                  <a:pt x="103213" y="105671"/>
                  <a:pt x="103213" y="104851"/>
                </a:cubicBezTo>
                <a:lnTo>
                  <a:pt x="102803" y="100756"/>
                </a:lnTo>
                <a:close/>
                <a:moveTo>
                  <a:pt x="105260" y="89697"/>
                </a:moveTo>
                <a:lnTo>
                  <a:pt x="106489" y="89697"/>
                </a:lnTo>
                <a:lnTo>
                  <a:pt x="106489" y="92974"/>
                </a:lnTo>
                <a:lnTo>
                  <a:pt x="105260" y="92974"/>
                </a:lnTo>
                <a:close/>
                <a:moveTo>
                  <a:pt x="249431" y="43415"/>
                </a:moveTo>
                <a:lnTo>
                  <a:pt x="235915" y="51197"/>
                </a:lnTo>
                <a:lnTo>
                  <a:pt x="231000" y="54064"/>
                </a:lnTo>
                <a:lnTo>
                  <a:pt x="230590" y="54064"/>
                </a:lnTo>
                <a:lnTo>
                  <a:pt x="218303" y="52016"/>
                </a:lnTo>
                <a:cubicBezTo>
                  <a:pt x="215300" y="52562"/>
                  <a:pt x="213798" y="52972"/>
                  <a:pt x="213798" y="53245"/>
                </a:cubicBezTo>
                <a:lnTo>
                  <a:pt x="206016" y="52426"/>
                </a:lnTo>
                <a:cubicBezTo>
                  <a:pt x="199463" y="53518"/>
                  <a:pt x="196186" y="56385"/>
                  <a:pt x="196186" y="61027"/>
                </a:cubicBezTo>
                <a:cubicBezTo>
                  <a:pt x="195367" y="61300"/>
                  <a:pt x="194957" y="63211"/>
                  <a:pt x="194957" y="66761"/>
                </a:cubicBezTo>
                <a:lnTo>
                  <a:pt x="194957" y="67171"/>
                </a:lnTo>
                <a:cubicBezTo>
                  <a:pt x="194957" y="67717"/>
                  <a:pt x="197005" y="68672"/>
                  <a:pt x="201101" y="70038"/>
                </a:cubicBezTo>
                <a:cubicBezTo>
                  <a:pt x="203285" y="71676"/>
                  <a:pt x="204924" y="73451"/>
                  <a:pt x="206016" y="75362"/>
                </a:cubicBezTo>
                <a:cubicBezTo>
                  <a:pt x="209293" y="78093"/>
                  <a:pt x="210931" y="80550"/>
                  <a:pt x="210931" y="82734"/>
                </a:cubicBezTo>
                <a:lnTo>
                  <a:pt x="212979" y="86011"/>
                </a:lnTo>
                <a:lnTo>
                  <a:pt x="210521" y="94202"/>
                </a:lnTo>
                <a:lnTo>
                  <a:pt x="210521" y="95022"/>
                </a:lnTo>
                <a:cubicBezTo>
                  <a:pt x="210521" y="96387"/>
                  <a:pt x="210658" y="97206"/>
                  <a:pt x="210931" y="97479"/>
                </a:cubicBezTo>
                <a:lnTo>
                  <a:pt x="210521" y="100346"/>
                </a:lnTo>
                <a:cubicBezTo>
                  <a:pt x="210521" y="101165"/>
                  <a:pt x="210385" y="101711"/>
                  <a:pt x="210112" y="101984"/>
                </a:cubicBezTo>
                <a:cubicBezTo>
                  <a:pt x="210112" y="102257"/>
                  <a:pt x="210248" y="102394"/>
                  <a:pt x="210521" y="102394"/>
                </a:cubicBezTo>
                <a:lnTo>
                  <a:pt x="209702" y="116729"/>
                </a:lnTo>
                <a:lnTo>
                  <a:pt x="209293" y="122054"/>
                </a:lnTo>
                <a:lnTo>
                  <a:pt x="208883" y="126149"/>
                </a:lnTo>
                <a:cubicBezTo>
                  <a:pt x="208883" y="126422"/>
                  <a:pt x="209019" y="126559"/>
                  <a:pt x="209293" y="126559"/>
                </a:cubicBezTo>
                <a:lnTo>
                  <a:pt x="208473" y="135160"/>
                </a:lnTo>
                <a:lnTo>
                  <a:pt x="208883" y="135979"/>
                </a:lnTo>
                <a:lnTo>
                  <a:pt x="207654" y="141713"/>
                </a:lnTo>
                <a:lnTo>
                  <a:pt x="208473" y="142123"/>
                </a:lnTo>
                <a:cubicBezTo>
                  <a:pt x="213115" y="127651"/>
                  <a:pt x="216801" y="114408"/>
                  <a:pt x="219532" y="102394"/>
                </a:cubicBezTo>
                <a:cubicBezTo>
                  <a:pt x="219532" y="101029"/>
                  <a:pt x="218303" y="98571"/>
                  <a:pt x="215846" y="95022"/>
                </a:cubicBezTo>
                <a:cubicBezTo>
                  <a:pt x="215573" y="94749"/>
                  <a:pt x="215436" y="94339"/>
                  <a:pt x="215436" y="93793"/>
                </a:cubicBezTo>
                <a:cubicBezTo>
                  <a:pt x="215436" y="87513"/>
                  <a:pt x="217621" y="84373"/>
                  <a:pt x="221989" y="84373"/>
                </a:cubicBezTo>
                <a:lnTo>
                  <a:pt x="226085" y="85192"/>
                </a:lnTo>
                <a:lnTo>
                  <a:pt x="227723" y="85601"/>
                </a:lnTo>
                <a:lnTo>
                  <a:pt x="228952" y="86011"/>
                </a:lnTo>
                <a:lnTo>
                  <a:pt x="231819" y="86421"/>
                </a:lnTo>
                <a:lnTo>
                  <a:pt x="235505" y="85601"/>
                </a:lnTo>
                <a:cubicBezTo>
                  <a:pt x="235778" y="85874"/>
                  <a:pt x="238509" y="86421"/>
                  <a:pt x="243697" y="87240"/>
                </a:cubicBezTo>
                <a:lnTo>
                  <a:pt x="245745" y="86830"/>
                </a:lnTo>
                <a:cubicBezTo>
                  <a:pt x="245745" y="88195"/>
                  <a:pt x="246973" y="89151"/>
                  <a:pt x="249431" y="89697"/>
                </a:cubicBezTo>
                <a:lnTo>
                  <a:pt x="249840" y="84782"/>
                </a:lnTo>
                <a:lnTo>
                  <a:pt x="249840" y="71266"/>
                </a:lnTo>
                <a:lnTo>
                  <a:pt x="249431" y="70447"/>
                </a:lnTo>
                <a:lnTo>
                  <a:pt x="249840" y="69628"/>
                </a:lnTo>
                <a:lnTo>
                  <a:pt x="249431" y="66761"/>
                </a:lnTo>
                <a:lnTo>
                  <a:pt x="249431" y="65942"/>
                </a:lnTo>
                <a:cubicBezTo>
                  <a:pt x="249431" y="65123"/>
                  <a:pt x="249567" y="64440"/>
                  <a:pt x="249840" y="63894"/>
                </a:cubicBezTo>
                <a:lnTo>
                  <a:pt x="249840" y="63075"/>
                </a:lnTo>
                <a:lnTo>
                  <a:pt x="249431" y="61436"/>
                </a:lnTo>
                <a:lnTo>
                  <a:pt x="249840" y="58160"/>
                </a:lnTo>
                <a:lnTo>
                  <a:pt x="249431" y="57341"/>
                </a:lnTo>
                <a:lnTo>
                  <a:pt x="249840" y="56522"/>
                </a:lnTo>
                <a:lnTo>
                  <a:pt x="249840" y="55702"/>
                </a:lnTo>
                <a:cubicBezTo>
                  <a:pt x="249840" y="54610"/>
                  <a:pt x="249704" y="54064"/>
                  <a:pt x="249431" y="54064"/>
                </a:cubicBezTo>
                <a:lnTo>
                  <a:pt x="249840" y="52016"/>
                </a:lnTo>
                <a:lnTo>
                  <a:pt x="249840" y="45463"/>
                </a:lnTo>
                <a:close/>
                <a:moveTo>
                  <a:pt x="118776" y="32357"/>
                </a:moveTo>
                <a:lnTo>
                  <a:pt x="118776" y="33176"/>
                </a:lnTo>
                <a:lnTo>
                  <a:pt x="119186" y="33176"/>
                </a:lnTo>
                <a:lnTo>
                  <a:pt x="119186" y="32357"/>
                </a:lnTo>
                <a:close/>
                <a:moveTo>
                  <a:pt x="78229" y="0"/>
                </a:moveTo>
                <a:lnTo>
                  <a:pt x="78229" y="410"/>
                </a:lnTo>
                <a:lnTo>
                  <a:pt x="79048" y="0"/>
                </a:lnTo>
                <a:lnTo>
                  <a:pt x="85191" y="0"/>
                </a:lnTo>
                <a:lnTo>
                  <a:pt x="86010" y="410"/>
                </a:lnTo>
                <a:lnTo>
                  <a:pt x="86830" y="0"/>
                </a:lnTo>
                <a:cubicBezTo>
                  <a:pt x="89560" y="273"/>
                  <a:pt x="90925" y="683"/>
                  <a:pt x="90925" y="1229"/>
                </a:cubicBezTo>
                <a:lnTo>
                  <a:pt x="91744" y="819"/>
                </a:lnTo>
                <a:cubicBezTo>
                  <a:pt x="96386" y="1912"/>
                  <a:pt x="100482" y="3686"/>
                  <a:pt x="104032" y="6144"/>
                </a:cubicBezTo>
                <a:cubicBezTo>
                  <a:pt x="105397" y="8601"/>
                  <a:pt x="107581" y="10513"/>
                  <a:pt x="110585" y="11878"/>
                </a:cubicBezTo>
                <a:cubicBezTo>
                  <a:pt x="111950" y="11878"/>
                  <a:pt x="114271" y="14062"/>
                  <a:pt x="117548" y="18431"/>
                </a:cubicBezTo>
                <a:lnTo>
                  <a:pt x="118367" y="22117"/>
                </a:lnTo>
                <a:lnTo>
                  <a:pt x="118367" y="22527"/>
                </a:lnTo>
                <a:cubicBezTo>
                  <a:pt x="116182" y="25530"/>
                  <a:pt x="115090" y="28944"/>
                  <a:pt x="115090" y="32766"/>
                </a:cubicBezTo>
                <a:cubicBezTo>
                  <a:pt x="117275" y="31128"/>
                  <a:pt x="118776" y="30309"/>
                  <a:pt x="119596" y="30309"/>
                </a:cubicBezTo>
                <a:cubicBezTo>
                  <a:pt x="122326" y="33039"/>
                  <a:pt x="126285" y="34814"/>
                  <a:pt x="131473" y="35633"/>
                </a:cubicBezTo>
                <a:cubicBezTo>
                  <a:pt x="140757" y="37272"/>
                  <a:pt x="145399" y="38910"/>
                  <a:pt x="145399" y="40548"/>
                </a:cubicBezTo>
                <a:lnTo>
                  <a:pt x="145808" y="43415"/>
                </a:lnTo>
                <a:lnTo>
                  <a:pt x="145808" y="47101"/>
                </a:lnTo>
                <a:lnTo>
                  <a:pt x="146628" y="48330"/>
                </a:lnTo>
                <a:lnTo>
                  <a:pt x="146628" y="48740"/>
                </a:lnTo>
                <a:cubicBezTo>
                  <a:pt x="146628" y="49559"/>
                  <a:pt x="144034" y="50924"/>
                  <a:pt x="138846" y="52835"/>
                </a:cubicBezTo>
                <a:lnTo>
                  <a:pt x="138436" y="53655"/>
                </a:lnTo>
                <a:lnTo>
                  <a:pt x="138436" y="54474"/>
                </a:lnTo>
                <a:lnTo>
                  <a:pt x="140484" y="61436"/>
                </a:lnTo>
                <a:cubicBezTo>
                  <a:pt x="140484" y="64440"/>
                  <a:pt x="138163" y="65942"/>
                  <a:pt x="133521" y="65942"/>
                </a:cubicBezTo>
                <a:lnTo>
                  <a:pt x="131064" y="66761"/>
                </a:lnTo>
                <a:cubicBezTo>
                  <a:pt x="131064" y="66215"/>
                  <a:pt x="130927" y="65942"/>
                  <a:pt x="130654" y="65942"/>
                </a:cubicBezTo>
                <a:cubicBezTo>
                  <a:pt x="130381" y="67034"/>
                  <a:pt x="129425" y="67580"/>
                  <a:pt x="127787" y="67580"/>
                </a:cubicBezTo>
                <a:lnTo>
                  <a:pt x="126558" y="67580"/>
                </a:lnTo>
                <a:lnTo>
                  <a:pt x="125739" y="67171"/>
                </a:lnTo>
                <a:cubicBezTo>
                  <a:pt x="113725" y="72085"/>
                  <a:pt x="107718" y="75499"/>
                  <a:pt x="107718" y="77410"/>
                </a:cubicBezTo>
                <a:lnTo>
                  <a:pt x="106899" y="87649"/>
                </a:lnTo>
                <a:cubicBezTo>
                  <a:pt x="106899" y="88195"/>
                  <a:pt x="106489" y="88468"/>
                  <a:pt x="105670" y="88468"/>
                </a:cubicBezTo>
                <a:lnTo>
                  <a:pt x="105670" y="85192"/>
                </a:lnTo>
                <a:cubicBezTo>
                  <a:pt x="105670" y="84919"/>
                  <a:pt x="105943" y="84782"/>
                  <a:pt x="106489" y="84782"/>
                </a:cubicBezTo>
                <a:lnTo>
                  <a:pt x="105670" y="83554"/>
                </a:lnTo>
                <a:cubicBezTo>
                  <a:pt x="105670" y="83280"/>
                  <a:pt x="105943" y="83144"/>
                  <a:pt x="106489" y="83144"/>
                </a:cubicBezTo>
                <a:lnTo>
                  <a:pt x="105670" y="82325"/>
                </a:lnTo>
                <a:lnTo>
                  <a:pt x="106489" y="81506"/>
                </a:lnTo>
                <a:cubicBezTo>
                  <a:pt x="105943" y="80960"/>
                  <a:pt x="105670" y="80550"/>
                  <a:pt x="105670" y="80277"/>
                </a:cubicBezTo>
                <a:lnTo>
                  <a:pt x="106489" y="77819"/>
                </a:lnTo>
                <a:lnTo>
                  <a:pt x="106489" y="77410"/>
                </a:lnTo>
                <a:lnTo>
                  <a:pt x="105670" y="77410"/>
                </a:lnTo>
                <a:cubicBezTo>
                  <a:pt x="104032" y="81779"/>
                  <a:pt x="102803" y="88195"/>
                  <a:pt x="101984" y="96660"/>
                </a:cubicBezTo>
                <a:cubicBezTo>
                  <a:pt x="102530" y="97206"/>
                  <a:pt x="103486" y="97479"/>
                  <a:pt x="104851" y="97479"/>
                </a:cubicBezTo>
                <a:lnTo>
                  <a:pt x="104851" y="95431"/>
                </a:lnTo>
                <a:cubicBezTo>
                  <a:pt x="104851" y="95431"/>
                  <a:pt x="105124" y="95704"/>
                  <a:pt x="105670" y="96250"/>
                </a:cubicBezTo>
                <a:cubicBezTo>
                  <a:pt x="105943" y="96523"/>
                  <a:pt x="106080" y="96865"/>
                  <a:pt x="106080" y="97274"/>
                </a:cubicBezTo>
                <a:cubicBezTo>
                  <a:pt x="106080" y="97684"/>
                  <a:pt x="106216" y="98025"/>
                  <a:pt x="106489" y="98298"/>
                </a:cubicBezTo>
                <a:cubicBezTo>
                  <a:pt x="109493" y="99117"/>
                  <a:pt x="111677" y="99527"/>
                  <a:pt x="113042" y="99527"/>
                </a:cubicBezTo>
                <a:lnTo>
                  <a:pt x="118367" y="97479"/>
                </a:lnTo>
                <a:cubicBezTo>
                  <a:pt x="118367" y="97752"/>
                  <a:pt x="118503" y="97889"/>
                  <a:pt x="118776" y="97889"/>
                </a:cubicBezTo>
                <a:lnTo>
                  <a:pt x="119596" y="95022"/>
                </a:lnTo>
                <a:lnTo>
                  <a:pt x="120824" y="95022"/>
                </a:lnTo>
                <a:cubicBezTo>
                  <a:pt x="121917" y="96114"/>
                  <a:pt x="122736" y="96660"/>
                  <a:pt x="123282" y="96660"/>
                </a:cubicBezTo>
                <a:cubicBezTo>
                  <a:pt x="123282" y="96114"/>
                  <a:pt x="124237" y="95295"/>
                  <a:pt x="126149" y="94202"/>
                </a:cubicBezTo>
                <a:lnTo>
                  <a:pt x="126558" y="94202"/>
                </a:lnTo>
                <a:lnTo>
                  <a:pt x="129016" y="96250"/>
                </a:lnTo>
                <a:lnTo>
                  <a:pt x="129835" y="96250"/>
                </a:lnTo>
                <a:lnTo>
                  <a:pt x="133112" y="95022"/>
                </a:lnTo>
                <a:lnTo>
                  <a:pt x="133112" y="95431"/>
                </a:lnTo>
                <a:lnTo>
                  <a:pt x="134750" y="95022"/>
                </a:lnTo>
                <a:lnTo>
                  <a:pt x="135979" y="94612"/>
                </a:lnTo>
                <a:lnTo>
                  <a:pt x="138846" y="94612"/>
                </a:lnTo>
                <a:cubicBezTo>
                  <a:pt x="141030" y="98435"/>
                  <a:pt x="144170" y="100346"/>
                  <a:pt x="148266" y="100346"/>
                </a:cubicBezTo>
                <a:lnTo>
                  <a:pt x="154819" y="100346"/>
                </a:lnTo>
                <a:cubicBezTo>
                  <a:pt x="155092" y="100346"/>
                  <a:pt x="155229" y="100483"/>
                  <a:pt x="155229" y="100756"/>
                </a:cubicBezTo>
                <a:cubicBezTo>
                  <a:pt x="155502" y="100756"/>
                  <a:pt x="155638" y="100619"/>
                  <a:pt x="155638" y="100346"/>
                </a:cubicBezTo>
                <a:lnTo>
                  <a:pt x="159324" y="101165"/>
                </a:lnTo>
                <a:lnTo>
                  <a:pt x="160553" y="101575"/>
                </a:lnTo>
                <a:lnTo>
                  <a:pt x="161372" y="101984"/>
                </a:lnTo>
                <a:lnTo>
                  <a:pt x="163420" y="67580"/>
                </a:lnTo>
                <a:cubicBezTo>
                  <a:pt x="162601" y="66215"/>
                  <a:pt x="161918" y="63621"/>
                  <a:pt x="161372" y="59798"/>
                </a:cubicBezTo>
                <a:cubicBezTo>
                  <a:pt x="161918" y="59798"/>
                  <a:pt x="162328" y="59389"/>
                  <a:pt x="162601" y="58569"/>
                </a:cubicBezTo>
                <a:lnTo>
                  <a:pt x="164649" y="58979"/>
                </a:lnTo>
                <a:lnTo>
                  <a:pt x="166287" y="58979"/>
                </a:lnTo>
                <a:lnTo>
                  <a:pt x="168335" y="58569"/>
                </a:lnTo>
                <a:cubicBezTo>
                  <a:pt x="169973" y="60208"/>
                  <a:pt x="174069" y="61573"/>
                  <a:pt x="180622" y="62665"/>
                </a:cubicBezTo>
                <a:cubicBezTo>
                  <a:pt x="182534" y="63757"/>
                  <a:pt x="185128" y="64577"/>
                  <a:pt x="188404" y="65123"/>
                </a:cubicBezTo>
                <a:cubicBezTo>
                  <a:pt x="188404" y="65669"/>
                  <a:pt x="189496" y="66351"/>
                  <a:pt x="191681" y="67171"/>
                </a:cubicBezTo>
                <a:cubicBezTo>
                  <a:pt x="193592" y="65259"/>
                  <a:pt x="195777" y="59662"/>
                  <a:pt x="198234" y="50378"/>
                </a:cubicBezTo>
                <a:lnTo>
                  <a:pt x="197824" y="47101"/>
                </a:lnTo>
                <a:cubicBezTo>
                  <a:pt x="198917" y="43552"/>
                  <a:pt x="201101" y="40685"/>
                  <a:pt x="204378" y="38500"/>
                </a:cubicBezTo>
                <a:cubicBezTo>
                  <a:pt x="213661" y="31674"/>
                  <a:pt x="224856" y="26486"/>
                  <a:pt x="237963" y="22936"/>
                </a:cubicBezTo>
                <a:lnTo>
                  <a:pt x="248202" y="21298"/>
                </a:lnTo>
                <a:lnTo>
                  <a:pt x="248202" y="21708"/>
                </a:lnTo>
                <a:cubicBezTo>
                  <a:pt x="250113" y="21708"/>
                  <a:pt x="252161" y="19796"/>
                  <a:pt x="254346" y="15974"/>
                </a:cubicBezTo>
                <a:lnTo>
                  <a:pt x="254755" y="15974"/>
                </a:lnTo>
                <a:cubicBezTo>
                  <a:pt x="256667" y="15974"/>
                  <a:pt x="257622" y="16247"/>
                  <a:pt x="257622" y="16793"/>
                </a:cubicBezTo>
                <a:lnTo>
                  <a:pt x="260080" y="16383"/>
                </a:lnTo>
                <a:cubicBezTo>
                  <a:pt x="262264" y="16383"/>
                  <a:pt x="265131" y="17612"/>
                  <a:pt x="268681" y="20069"/>
                </a:cubicBezTo>
                <a:cubicBezTo>
                  <a:pt x="270046" y="20069"/>
                  <a:pt x="271275" y="20616"/>
                  <a:pt x="272367" y="21708"/>
                </a:cubicBezTo>
                <a:lnTo>
                  <a:pt x="274005" y="21708"/>
                </a:lnTo>
                <a:cubicBezTo>
                  <a:pt x="275644" y="21708"/>
                  <a:pt x="276872" y="21571"/>
                  <a:pt x="277692" y="21298"/>
                </a:cubicBezTo>
                <a:cubicBezTo>
                  <a:pt x="277965" y="21571"/>
                  <a:pt x="278374" y="21708"/>
                  <a:pt x="278920" y="21708"/>
                </a:cubicBezTo>
                <a:cubicBezTo>
                  <a:pt x="278920" y="21162"/>
                  <a:pt x="279193" y="20889"/>
                  <a:pt x="279739" y="20889"/>
                </a:cubicBezTo>
                <a:cubicBezTo>
                  <a:pt x="281924" y="20889"/>
                  <a:pt x="283562" y="21435"/>
                  <a:pt x="284654" y="22527"/>
                </a:cubicBezTo>
                <a:lnTo>
                  <a:pt x="287112" y="22117"/>
                </a:lnTo>
                <a:cubicBezTo>
                  <a:pt x="290934" y="22936"/>
                  <a:pt x="292846" y="23483"/>
                  <a:pt x="292846" y="23756"/>
                </a:cubicBezTo>
                <a:cubicBezTo>
                  <a:pt x="295030" y="25940"/>
                  <a:pt x="298989" y="28261"/>
                  <a:pt x="304724" y="30718"/>
                </a:cubicBezTo>
                <a:cubicBezTo>
                  <a:pt x="307181" y="34541"/>
                  <a:pt x="309775" y="37818"/>
                  <a:pt x="312505" y="40548"/>
                </a:cubicBezTo>
                <a:lnTo>
                  <a:pt x="312505" y="42596"/>
                </a:lnTo>
                <a:cubicBezTo>
                  <a:pt x="312505" y="43142"/>
                  <a:pt x="312369" y="43415"/>
                  <a:pt x="312096" y="43415"/>
                </a:cubicBezTo>
                <a:lnTo>
                  <a:pt x="312915" y="45873"/>
                </a:lnTo>
                <a:cubicBezTo>
                  <a:pt x="312915" y="48876"/>
                  <a:pt x="311140" y="51197"/>
                  <a:pt x="307591" y="52835"/>
                </a:cubicBezTo>
                <a:cubicBezTo>
                  <a:pt x="307591" y="54747"/>
                  <a:pt x="305543" y="56522"/>
                  <a:pt x="301447" y="58160"/>
                </a:cubicBezTo>
                <a:cubicBezTo>
                  <a:pt x="301447" y="59525"/>
                  <a:pt x="301037" y="60481"/>
                  <a:pt x="300218" y="61027"/>
                </a:cubicBezTo>
                <a:cubicBezTo>
                  <a:pt x="300491" y="61300"/>
                  <a:pt x="300628" y="61710"/>
                  <a:pt x="300628" y="62256"/>
                </a:cubicBezTo>
                <a:cubicBezTo>
                  <a:pt x="300628" y="63894"/>
                  <a:pt x="300082" y="65669"/>
                  <a:pt x="298989" y="67580"/>
                </a:cubicBezTo>
                <a:lnTo>
                  <a:pt x="299809" y="68399"/>
                </a:lnTo>
                <a:lnTo>
                  <a:pt x="299809" y="68809"/>
                </a:lnTo>
                <a:cubicBezTo>
                  <a:pt x="299809" y="69082"/>
                  <a:pt x="299535" y="69218"/>
                  <a:pt x="298989" y="69218"/>
                </a:cubicBezTo>
                <a:lnTo>
                  <a:pt x="299809" y="70038"/>
                </a:lnTo>
                <a:lnTo>
                  <a:pt x="298580" y="76591"/>
                </a:lnTo>
                <a:lnTo>
                  <a:pt x="298989" y="77410"/>
                </a:lnTo>
                <a:lnTo>
                  <a:pt x="298580" y="78229"/>
                </a:lnTo>
                <a:lnTo>
                  <a:pt x="298580" y="79048"/>
                </a:lnTo>
                <a:lnTo>
                  <a:pt x="298989" y="81096"/>
                </a:lnTo>
                <a:cubicBezTo>
                  <a:pt x="298716" y="81369"/>
                  <a:pt x="298580" y="81779"/>
                  <a:pt x="298580" y="82325"/>
                </a:cubicBezTo>
                <a:cubicBezTo>
                  <a:pt x="298580" y="82598"/>
                  <a:pt x="298716" y="82734"/>
                  <a:pt x="298989" y="82734"/>
                </a:cubicBezTo>
                <a:lnTo>
                  <a:pt x="298580" y="86011"/>
                </a:lnTo>
                <a:lnTo>
                  <a:pt x="298580" y="88059"/>
                </a:lnTo>
                <a:cubicBezTo>
                  <a:pt x="298580" y="88878"/>
                  <a:pt x="298716" y="89424"/>
                  <a:pt x="298989" y="89697"/>
                </a:cubicBezTo>
                <a:lnTo>
                  <a:pt x="298170" y="95431"/>
                </a:lnTo>
                <a:lnTo>
                  <a:pt x="298580" y="97889"/>
                </a:lnTo>
                <a:lnTo>
                  <a:pt x="298580" y="107718"/>
                </a:lnTo>
                <a:cubicBezTo>
                  <a:pt x="298580" y="107991"/>
                  <a:pt x="298443" y="108128"/>
                  <a:pt x="298170" y="108128"/>
                </a:cubicBezTo>
                <a:cubicBezTo>
                  <a:pt x="298170" y="108401"/>
                  <a:pt x="298307" y="108538"/>
                  <a:pt x="298580" y="108538"/>
                </a:cubicBezTo>
                <a:lnTo>
                  <a:pt x="298170" y="111405"/>
                </a:lnTo>
                <a:lnTo>
                  <a:pt x="298170" y="118367"/>
                </a:lnTo>
                <a:cubicBezTo>
                  <a:pt x="298170" y="119460"/>
                  <a:pt x="298034" y="120142"/>
                  <a:pt x="297761" y="120415"/>
                </a:cubicBezTo>
                <a:cubicBezTo>
                  <a:pt x="297761" y="120688"/>
                  <a:pt x="297897" y="120825"/>
                  <a:pt x="298170" y="120825"/>
                </a:cubicBezTo>
                <a:lnTo>
                  <a:pt x="297761" y="122873"/>
                </a:lnTo>
                <a:lnTo>
                  <a:pt x="297761" y="132293"/>
                </a:lnTo>
                <a:lnTo>
                  <a:pt x="297351" y="133112"/>
                </a:lnTo>
                <a:cubicBezTo>
                  <a:pt x="297624" y="133385"/>
                  <a:pt x="297761" y="133795"/>
                  <a:pt x="297761" y="134341"/>
                </a:cubicBezTo>
                <a:lnTo>
                  <a:pt x="297351" y="136389"/>
                </a:lnTo>
                <a:cubicBezTo>
                  <a:pt x="297351" y="136935"/>
                  <a:pt x="297488" y="137208"/>
                  <a:pt x="297761" y="137208"/>
                </a:cubicBezTo>
                <a:lnTo>
                  <a:pt x="297351" y="139256"/>
                </a:lnTo>
                <a:lnTo>
                  <a:pt x="297351" y="144171"/>
                </a:lnTo>
                <a:lnTo>
                  <a:pt x="297761" y="147038"/>
                </a:lnTo>
                <a:lnTo>
                  <a:pt x="297351" y="147038"/>
                </a:lnTo>
                <a:lnTo>
                  <a:pt x="297761" y="147857"/>
                </a:lnTo>
                <a:lnTo>
                  <a:pt x="297761" y="155639"/>
                </a:lnTo>
                <a:lnTo>
                  <a:pt x="297351" y="158096"/>
                </a:lnTo>
                <a:cubicBezTo>
                  <a:pt x="297624" y="160008"/>
                  <a:pt x="297897" y="160963"/>
                  <a:pt x="298170" y="160963"/>
                </a:cubicBezTo>
                <a:lnTo>
                  <a:pt x="297761" y="162602"/>
                </a:lnTo>
                <a:lnTo>
                  <a:pt x="297761" y="164240"/>
                </a:lnTo>
                <a:cubicBezTo>
                  <a:pt x="297761" y="165605"/>
                  <a:pt x="297897" y="166697"/>
                  <a:pt x="298170" y="167516"/>
                </a:cubicBezTo>
                <a:cubicBezTo>
                  <a:pt x="298170" y="170793"/>
                  <a:pt x="297897" y="172431"/>
                  <a:pt x="297351" y="172431"/>
                </a:cubicBezTo>
                <a:lnTo>
                  <a:pt x="297761" y="173250"/>
                </a:lnTo>
                <a:lnTo>
                  <a:pt x="297351" y="175298"/>
                </a:lnTo>
                <a:lnTo>
                  <a:pt x="297761" y="177346"/>
                </a:lnTo>
                <a:cubicBezTo>
                  <a:pt x="297215" y="181988"/>
                  <a:pt x="295986" y="184309"/>
                  <a:pt x="294075" y="184309"/>
                </a:cubicBezTo>
                <a:cubicBezTo>
                  <a:pt x="291617" y="184309"/>
                  <a:pt x="290388" y="186766"/>
                  <a:pt x="290388" y="191681"/>
                </a:cubicBezTo>
                <a:cubicBezTo>
                  <a:pt x="289569" y="191681"/>
                  <a:pt x="288204" y="193047"/>
                  <a:pt x="286293" y="195777"/>
                </a:cubicBezTo>
                <a:cubicBezTo>
                  <a:pt x="283835" y="194958"/>
                  <a:pt x="282606" y="193866"/>
                  <a:pt x="282606" y="192500"/>
                </a:cubicBezTo>
                <a:cubicBezTo>
                  <a:pt x="280968" y="192500"/>
                  <a:pt x="279603" y="193047"/>
                  <a:pt x="278511" y="194139"/>
                </a:cubicBezTo>
                <a:lnTo>
                  <a:pt x="276872" y="192500"/>
                </a:lnTo>
                <a:lnTo>
                  <a:pt x="276463" y="192500"/>
                </a:lnTo>
                <a:cubicBezTo>
                  <a:pt x="275917" y="194685"/>
                  <a:pt x="275371" y="195777"/>
                  <a:pt x="274824" y="195777"/>
                </a:cubicBezTo>
                <a:lnTo>
                  <a:pt x="274005" y="195777"/>
                </a:lnTo>
                <a:lnTo>
                  <a:pt x="269090" y="192500"/>
                </a:lnTo>
                <a:cubicBezTo>
                  <a:pt x="269090" y="192500"/>
                  <a:pt x="268817" y="192774"/>
                  <a:pt x="268271" y="193320"/>
                </a:cubicBezTo>
                <a:cubicBezTo>
                  <a:pt x="267998" y="193593"/>
                  <a:pt x="267657" y="193729"/>
                  <a:pt x="267247" y="193729"/>
                </a:cubicBezTo>
                <a:cubicBezTo>
                  <a:pt x="266838" y="193729"/>
                  <a:pt x="266496" y="193866"/>
                  <a:pt x="266223" y="194139"/>
                </a:cubicBezTo>
                <a:cubicBezTo>
                  <a:pt x="264312" y="191681"/>
                  <a:pt x="262537" y="190453"/>
                  <a:pt x="260899" y="190453"/>
                </a:cubicBezTo>
                <a:lnTo>
                  <a:pt x="259670" y="191272"/>
                </a:lnTo>
                <a:cubicBezTo>
                  <a:pt x="255848" y="186903"/>
                  <a:pt x="252844" y="182671"/>
                  <a:pt x="250660" y="178575"/>
                </a:cubicBezTo>
                <a:cubicBezTo>
                  <a:pt x="243014" y="171749"/>
                  <a:pt x="238782" y="166424"/>
                  <a:pt x="237963" y="162602"/>
                </a:cubicBezTo>
                <a:lnTo>
                  <a:pt x="237144" y="162192"/>
                </a:lnTo>
                <a:cubicBezTo>
                  <a:pt x="234959" y="162192"/>
                  <a:pt x="230727" y="168609"/>
                  <a:pt x="224447" y="181442"/>
                </a:cubicBezTo>
                <a:lnTo>
                  <a:pt x="224447" y="181852"/>
                </a:lnTo>
                <a:lnTo>
                  <a:pt x="229771" y="184309"/>
                </a:lnTo>
                <a:lnTo>
                  <a:pt x="231000" y="185538"/>
                </a:lnTo>
                <a:lnTo>
                  <a:pt x="231819" y="185947"/>
                </a:lnTo>
                <a:lnTo>
                  <a:pt x="232638" y="185538"/>
                </a:lnTo>
                <a:cubicBezTo>
                  <a:pt x="232638" y="186630"/>
                  <a:pt x="234959" y="187995"/>
                  <a:pt x="239601" y="189633"/>
                </a:cubicBezTo>
                <a:lnTo>
                  <a:pt x="242878" y="193320"/>
                </a:lnTo>
                <a:lnTo>
                  <a:pt x="243697" y="192910"/>
                </a:lnTo>
                <a:cubicBezTo>
                  <a:pt x="248339" y="195094"/>
                  <a:pt x="250660" y="198781"/>
                  <a:pt x="250660" y="203969"/>
                </a:cubicBezTo>
                <a:lnTo>
                  <a:pt x="250250" y="203969"/>
                </a:lnTo>
                <a:lnTo>
                  <a:pt x="250660" y="204788"/>
                </a:lnTo>
                <a:cubicBezTo>
                  <a:pt x="250660" y="208337"/>
                  <a:pt x="250387" y="210112"/>
                  <a:pt x="249840" y="210112"/>
                </a:cubicBezTo>
                <a:cubicBezTo>
                  <a:pt x="249840" y="210385"/>
                  <a:pt x="249977" y="210522"/>
                  <a:pt x="250250" y="210522"/>
                </a:cubicBezTo>
                <a:cubicBezTo>
                  <a:pt x="249977" y="214071"/>
                  <a:pt x="249704" y="215846"/>
                  <a:pt x="249431" y="215846"/>
                </a:cubicBezTo>
                <a:cubicBezTo>
                  <a:pt x="249431" y="216119"/>
                  <a:pt x="249567" y="216256"/>
                  <a:pt x="249840" y="216256"/>
                </a:cubicBezTo>
                <a:lnTo>
                  <a:pt x="249431" y="219532"/>
                </a:lnTo>
                <a:lnTo>
                  <a:pt x="249431" y="227314"/>
                </a:lnTo>
                <a:cubicBezTo>
                  <a:pt x="249431" y="230318"/>
                  <a:pt x="251342" y="231820"/>
                  <a:pt x="255165" y="231820"/>
                </a:cubicBezTo>
                <a:lnTo>
                  <a:pt x="256803" y="231820"/>
                </a:lnTo>
                <a:cubicBezTo>
                  <a:pt x="277828" y="229635"/>
                  <a:pt x="288341" y="226632"/>
                  <a:pt x="288341" y="222809"/>
                </a:cubicBezTo>
                <a:cubicBezTo>
                  <a:pt x="299263" y="208610"/>
                  <a:pt x="308273" y="187859"/>
                  <a:pt x="315372" y="160554"/>
                </a:cubicBezTo>
                <a:cubicBezTo>
                  <a:pt x="316465" y="155639"/>
                  <a:pt x="317420" y="152226"/>
                  <a:pt x="318239" y="150314"/>
                </a:cubicBezTo>
                <a:lnTo>
                  <a:pt x="319059" y="147038"/>
                </a:lnTo>
                <a:lnTo>
                  <a:pt x="319468" y="145399"/>
                </a:lnTo>
                <a:lnTo>
                  <a:pt x="319059" y="144580"/>
                </a:lnTo>
                <a:lnTo>
                  <a:pt x="319059" y="144171"/>
                </a:lnTo>
                <a:cubicBezTo>
                  <a:pt x="319059" y="143625"/>
                  <a:pt x="319332" y="143351"/>
                  <a:pt x="319878" y="143351"/>
                </a:cubicBezTo>
                <a:lnTo>
                  <a:pt x="319468" y="142123"/>
                </a:lnTo>
                <a:lnTo>
                  <a:pt x="319468" y="141713"/>
                </a:lnTo>
                <a:lnTo>
                  <a:pt x="320287" y="140484"/>
                </a:lnTo>
                <a:cubicBezTo>
                  <a:pt x="320014" y="140211"/>
                  <a:pt x="319878" y="139802"/>
                  <a:pt x="319878" y="139256"/>
                </a:cubicBezTo>
                <a:lnTo>
                  <a:pt x="320697" y="138846"/>
                </a:lnTo>
                <a:lnTo>
                  <a:pt x="319878" y="135979"/>
                </a:lnTo>
                <a:cubicBezTo>
                  <a:pt x="320151" y="135160"/>
                  <a:pt x="320287" y="133658"/>
                  <a:pt x="320287" y="131474"/>
                </a:cubicBezTo>
                <a:lnTo>
                  <a:pt x="320287" y="129016"/>
                </a:lnTo>
                <a:lnTo>
                  <a:pt x="321106" y="129016"/>
                </a:lnTo>
                <a:lnTo>
                  <a:pt x="321106" y="130245"/>
                </a:lnTo>
                <a:cubicBezTo>
                  <a:pt x="321106" y="130518"/>
                  <a:pt x="320970" y="130655"/>
                  <a:pt x="320697" y="130655"/>
                </a:cubicBezTo>
                <a:cubicBezTo>
                  <a:pt x="322062" y="141577"/>
                  <a:pt x="323291" y="150178"/>
                  <a:pt x="324383" y="156458"/>
                </a:cubicBezTo>
                <a:lnTo>
                  <a:pt x="324793" y="156458"/>
                </a:lnTo>
                <a:lnTo>
                  <a:pt x="324793" y="154410"/>
                </a:lnTo>
                <a:lnTo>
                  <a:pt x="325202" y="151953"/>
                </a:lnTo>
                <a:lnTo>
                  <a:pt x="326021" y="151953"/>
                </a:lnTo>
                <a:lnTo>
                  <a:pt x="326021" y="152362"/>
                </a:lnTo>
                <a:cubicBezTo>
                  <a:pt x="326021" y="152635"/>
                  <a:pt x="325885" y="152772"/>
                  <a:pt x="325612" y="152772"/>
                </a:cubicBezTo>
                <a:cubicBezTo>
                  <a:pt x="325885" y="153045"/>
                  <a:pt x="326021" y="154137"/>
                  <a:pt x="326021" y="156048"/>
                </a:cubicBezTo>
                <a:lnTo>
                  <a:pt x="326431" y="156048"/>
                </a:lnTo>
                <a:cubicBezTo>
                  <a:pt x="326431" y="154956"/>
                  <a:pt x="326568" y="154273"/>
                  <a:pt x="326841" y="154000"/>
                </a:cubicBezTo>
                <a:cubicBezTo>
                  <a:pt x="326568" y="153727"/>
                  <a:pt x="326431" y="153318"/>
                  <a:pt x="326431" y="152772"/>
                </a:cubicBezTo>
                <a:lnTo>
                  <a:pt x="327250" y="152362"/>
                </a:lnTo>
                <a:cubicBezTo>
                  <a:pt x="327523" y="152635"/>
                  <a:pt x="328069" y="155502"/>
                  <a:pt x="328888" y="160963"/>
                </a:cubicBezTo>
                <a:lnTo>
                  <a:pt x="329298" y="160963"/>
                </a:lnTo>
                <a:lnTo>
                  <a:pt x="329298" y="156048"/>
                </a:lnTo>
                <a:cubicBezTo>
                  <a:pt x="329298" y="147311"/>
                  <a:pt x="328752" y="141850"/>
                  <a:pt x="327660" y="139665"/>
                </a:cubicBezTo>
                <a:lnTo>
                  <a:pt x="328888" y="139665"/>
                </a:lnTo>
                <a:lnTo>
                  <a:pt x="330117" y="146628"/>
                </a:lnTo>
                <a:cubicBezTo>
                  <a:pt x="330390" y="147447"/>
                  <a:pt x="330527" y="148539"/>
                  <a:pt x="330527" y="149905"/>
                </a:cubicBezTo>
                <a:lnTo>
                  <a:pt x="330117" y="149905"/>
                </a:lnTo>
                <a:cubicBezTo>
                  <a:pt x="330117" y="149905"/>
                  <a:pt x="330390" y="151816"/>
                  <a:pt x="330936" y="155639"/>
                </a:cubicBezTo>
                <a:lnTo>
                  <a:pt x="331755" y="155229"/>
                </a:lnTo>
                <a:lnTo>
                  <a:pt x="332165" y="156867"/>
                </a:lnTo>
                <a:lnTo>
                  <a:pt x="331755" y="158915"/>
                </a:lnTo>
                <a:lnTo>
                  <a:pt x="332575" y="158506"/>
                </a:lnTo>
                <a:lnTo>
                  <a:pt x="332984" y="158506"/>
                </a:lnTo>
                <a:lnTo>
                  <a:pt x="333803" y="160554"/>
                </a:lnTo>
                <a:lnTo>
                  <a:pt x="333803" y="162192"/>
                </a:lnTo>
                <a:lnTo>
                  <a:pt x="332984" y="163421"/>
                </a:lnTo>
                <a:lnTo>
                  <a:pt x="334622" y="163421"/>
                </a:lnTo>
                <a:lnTo>
                  <a:pt x="334622" y="164240"/>
                </a:lnTo>
                <a:lnTo>
                  <a:pt x="333803" y="164240"/>
                </a:lnTo>
                <a:lnTo>
                  <a:pt x="332984" y="164649"/>
                </a:lnTo>
                <a:cubicBezTo>
                  <a:pt x="332984" y="165469"/>
                  <a:pt x="334213" y="167789"/>
                  <a:pt x="336670" y="171612"/>
                </a:cubicBezTo>
                <a:cubicBezTo>
                  <a:pt x="336670" y="172158"/>
                  <a:pt x="336534" y="172431"/>
                  <a:pt x="336261" y="172431"/>
                </a:cubicBezTo>
                <a:cubicBezTo>
                  <a:pt x="337080" y="177892"/>
                  <a:pt x="337763" y="180623"/>
                  <a:pt x="338309" y="180623"/>
                </a:cubicBezTo>
                <a:cubicBezTo>
                  <a:pt x="338309" y="180896"/>
                  <a:pt x="338172" y="181032"/>
                  <a:pt x="337899" y="181032"/>
                </a:cubicBezTo>
                <a:cubicBezTo>
                  <a:pt x="338445" y="185401"/>
                  <a:pt x="338855" y="188268"/>
                  <a:pt x="339128" y="189633"/>
                </a:cubicBezTo>
                <a:lnTo>
                  <a:pt x="339128" y="190453"/>
                </a:lnTo>
                <a:lnTo>
                  <a:pt x="338718" y="191272"/>
                </a:lnTo>
                <a:cubicBezTo>
                  <a:pt x="338991" y="192091"/>
                  <a:pt x="339128" y="193456"/>
                  <a:pt x="339128" y="195368"/>
                </a:cubicBezTo>
                <a:lnTo>
                  <a:pt x="339128" y="205607"/>
                </a:lnTo>
                <a:lnTo>
                  <a:pt x="341176" y="205607"/>
                </a:lnTo>
                <a:cubicBezTo>
                  <a:pt x="341176" y="204515"/>
                  <a:pt x="341312" y="203832"/>
                  <a:pt x="341585" y="203559"/>
                </a:cubicBezTo>
                <a:cubicBezTo>
                  <a:pt x="341585" y="203286"/>
                  <a:pt x="341449" y="203149"/>
                  <a:pt x="341176" y="203149"/>
                </a:cubicBezTo>
                <a:lnTo>
                  <a:pt x="341585" y="200692"/>
                </a:lnTo>
                <a:lnTo>
                  <a:pt x="341585" y="198644"/>
                </a:lnTo>
                <a:lnTo>
                  <a:pt x="343224" y="198644"/>
                </a:lnTo>
                <a:lnTo>
                  <a:pt x="342814" y="199463"/>
                </a:lnTo>
                <a:cubicBezTo>
                  <a:pt x="343087" y="199736"/>
                  <a:pt x="343224" y="200146"/>
                  <a:pt x="343224" y="200692"/>
                </a:cubicBezTo>
                <a:cubicBezTo>
                  <a:pt x="343224" y="201238"/>
                  <a:pt x="343087" y="201511"/>
                  <a:pt x="342814" y="201511"/>
                </a:cubicBezTo>
                <a:lnTo>
                  <a:pt x="343633" y="209293"/>
                </a:lnTo>
                <a:lnTo>
                  <a:pt x="342814" y="209703"/>
                </a:lnTo>
                <a:lnTo>
                  <a:pt x="343224" y="214208"/>
                </a:lnTo>
                <a:lnTo>
                  <a:pt x="341995" y="216665"/>
                </a:lnTo>
                <a:lnTo>
                  <a:pt x="343224" y="220352"/>
                </a:lnTo>
                <a:lnTo>
                  <a:pt x="342814" y="222809"/>
                </a:lnTo>
                <a:lnTo>
                  <a:pt x="342814" y="223219"/>
                </a:lnTo>
                <a:lnTo>
                  <a:pt x="343224" y="224038"/>
                </a:lnTo>
                <a:cubicBezTo>
                  <a:pt x="342677" y="224584"/>
                  <a:pt x="342404" y="224993"/>
                  <a:pt x="342404" y="225267"/>
                </a:cubicBezTo>
                <a:cubicBezTo>
                  <a:pt x="343224" y="225267"/>
                  <a:pt x="343633" y="226359"/>
                  <a:pt x="343633" y="228543"/>
                </a:cubicBezTo>
                <a:lnTo>
                  <a:pt x="344452" y="228134"/>
                </a:lnTo>
                <a:cubicBezTo>
                  <a:pt x="344452" y="228407"/>
                  <a:pt x="344589" y="228543"/>
                  <a:pt x="344862" y="228543"/>
                </a:cubicBezTo>
                <a:lnTo>
                  <a:pt x="344043" y="235096"/>
                </a:lnTo>
                <a:lnTo>
                  <a:pt x="344862" y="235506"/>
                </a:lnTo>
                <a:cubicBezTo>
                  <a:pt x="344589" y="238236"/>
                  <a:pt x="344179" y="239602"/>
                  <a:pt x="343633" y="239602"/>
                </a:cubicBezTo>
                <a:lnTo>
                  <a:pt x="344043" y="240421"/>
                </a:lnTo>
                <a:lnTo>
                  <a:pt x="343633" y="241649"/>
                </a:lnTo>
                <a:lnTo>
                  <a:pt x="343633" y="242878"/>
                </a:lnTo>
                <a:lnTo>
                  <a:pt x="343224" y="244107"/>
                </a:lnTo>
                <a:cubicBezTo>
                  <a:pt x="343770" y="244107"/>
                  <a:pt x="344043" y="244653"/>
                  <a:pt x="344043" y="245745"/>
                </a:cubicBezTo>
                <a:lnTo>
                  <a:pt x="344452" y="245745"/>
                </a:lnTo>
                <a:lnTo>
                  <a:pt x="348138" y="236735"/>
                </a:lnTo>
                <a:lnTo>
                  <a:pt x="348958" y="236735"/>
                </a:lnTo>
                <a:cubicBezTo>
                  <a:pt x="347592" y="246291"/>
                  <a:pt x="344862" y="254619"/>
                  <a:pt x="340766" y="261719"/>
                </a:cubicBezTo>
                <a:cubicBezTo>
                  <a:pt x="336943" y="266907"/>
                  <a:pt x="334076" y="270593"/>
                  <a:pt x="332165" y="272777"/>
                </a:cubicBezTo>
                <a:cubicBezTo>
                  <a:pt x="328069" y="280150"/>
                  <a:pt x="317693" y="284382"/>
                  <a:pt x="301037" y="285474"/>
                </a:cubicBezTo>
                <a:cubicBezTo>
                  <a:pt x="300764" y="285474"/>
                  <a:pt x="300628" y="285338"/>
                  <a:pt x="300628" y="285064"/>
                </a:cubicBezTo>
                <a:lnTo>
                  <a:pt x="294894" y="285474"/>
                </a:lnTo>
                <a:lnTo>
                  <a:pt x="290388" y="285474"/>
                </a:lnTo>
                <a:lnTo>
                  <a:pt x="284654" y="285884"/>
                </a:lnTo>
                <a:cubicBezTo>
                  <a:pt x="284381" y="285884"/>
                  <a:pt x="284245" y="285747"/>
                  <a:pt x="284245" y="285474"/>
                </a:cubicBezTo>
                <a:lnTo>
                  <a:pt x="282197" y="285884"/>
                </a:lnTo>
                <a:lnTo>
                  <a:pt x="272367" y="285884"/>
                </a:lnTo>
                <a:lnTo>
                  <a:pt x="271548" y="285474"/>
                </a:lnTo>
                <a:cubicBezTo>
                  <a:pt x="271275" y="285474"/>
                  <a:pt x="271138" y="285611"/>
                  <a:pt x="271138" y="285884"/>
                </a:cubicBezTo>
                <a:cubicBezTo>
                  <a:pt x="265950" y="285884"/>
                  <a:pt x="255028" y="282744"/>
                  <a:pt x="238372" y="276463"/>
                </a:cubicBezTo>
                <a:cubicBezTo>
                  <a:pt x="232365" y="273733"/>
                  <a:pt x="224720" y="268545"/>
                  <a:pt x="215436" y="260900"/>
                </a:cubicBezTo>
                <a:cubicBezTo>
                  <a:pt x="207791" y="253527"/>
                  <a:pt x="203968" y="244790"/>
                  <a:pt x="203968" y="234687"/>
                </a:cubicBezTo>
                <a:cubicBezTo>
                  <a:pt x="203695" y="234687"/>
                  <a:pt x="203558" y="233868"/>
                  <a:pt x="203558" y="232229"/>
                </a:cubicBezTo>
                <a:cubicBezTo>
                  <a:pt x="203558" y="229772"/>
                  <a:pt x="203695" y="227451"/>
                  <a:pt x="203968" y="225267"/>
                </a:cubicBezTo>
                <a:lnTo>
                  <a:pt x="205197" y="209703"/>
                </a:lnTo>
                <a:lnTo>
                  <a:pt x="204787" y="209703"/>
                </a:lnTo>
                <a:lnTo>
                  <a:pt x="185537" y="231410"/>
                </a:lnTo>
                <a:cubicBezTo>
                  <a:pt x="180895" y="236325"/>
                  <a:pt x="177755" y="239465"/>
                  <a:pt x="176117" y="240830"/>
                </a:cubicBezTo>
                <a:cubicBezTo>
                  <a:pt x="176117" y="240284"/>
                  <a:pt x="175844" y="240011"/>
                  <a:pt x="175298" y="240011"/>
                </a:cubicBezTo>
                <a:cubicBezTo>
                  <a:pt x="174206" y="240011"/>
                  <a:pt x="171066" y="243015"/>
                  <a:pt x="165878" y="249022"/>
                </a:cubicBezTo>
                <a:cubicBezTo>
                  <a:pt x="157140" y="258579"/>
                  <a:pt x="151542" y="263357"/>
                  <a:pt x="149085" y="263357"/>
                </a:cubicBezTo>
                <a:cubicBezTo>
                  <a:pt x="148539" y="263357"/>
                  <a:pt x="145535" y="264995"/>
                  <a:pt x="140074" y="268272"/>
                </a:cubicBezTo>
                <a:lnTo>
                  <a:pt x="138436" y="267453"/>
                </a:lnTo>
                <a:cubicBezTo>
                  <a:pt x="137617" y="267726"/>
                  <a:pt x="136593" y="268135"/>
                  <a:pt x="135364" y="268681"/>
                </a:cubicBezTo>
                <a:cubicBezTo>
                  <a:pt x="134136" y="269228"/>
                  <a:pt x="133248" y="269501"/>
                  <a:pt x="132702" y="269501"/>
                </a:cubicBezTo>
                <a:cubicBezTo>
                  <a:pt x="131064" y="269501"/>
                  <a:pt x="129152" y="267999"/>
                  <a:pt x="126968" y="264995"/>
                </a:cubicBezTo>
                <a:cubicBezTo>
                  <a:pt x="134340" y="261173"/>
                  <a:pt x="143214" y="252776"/>
                  <a:pt x="153590" y="239806"/>
                </a:cubicBezTo>
                <a:cubicBezTo>
                  <a:pt x="163966" y="226837"/>
                  <a:pt x="172567" y="214891"/>
                  <a:pt x="179394" y="203969"/>
                </a:cubicBezTo>
                <a:cubicBezTo>
                  <a:pt x="179394" y="203149"/>
                  <a:pt x="182124" y="197552"/>
                  <a:pt x="187585" y="187176"/>
                </a:cubicBezTo>
                <a:cubicBezTo>
                  <a:pt x="192227" y="180077"/>
                  <a:pt x="194548" y="175435"/>
                  <a:pt x="194548" y="173250"/>
                </a:cubicBezTo>
                <a:lnTo>
                  <a:pt x="192500" y="172431"/>
                </a:lnTo>
                <a:lnTo>
                  <a:pt x="192500" y="173250"/>
                </a:lnTo>
                <a:lnTo>
                  <a:pt x="192090" y="174070"/>
                </a:lnTo>
                <a:lnTo>
                  <a:pt x="192500" y="174889"/>
                </a:lnTo>
                <a:lnTo>
                  <a:pt x="191681" y="178165"/>
                </a:lnTo>
                <a:cubicBezTo>
                  <a:pt x="191135" y="178711"/>
                  <a:pt x="190862" y="178985"/>
                  <a:pt x="190862" y="178985"/>
                </a:cubicBezTo>
                <a:lnTo>
                  <a:pt x="190452" y="178985"/>
                </a:lnTo>
                <a:cubicBezTo>
                  <a:pt x="188541" y="177073"/>
                  <a:pt x="186902" y="175708"/>
                  <a:pt x="185537" y="174889"/>
                </a:cubicBezTo>
                <a:lnTo>
                  <a:pt x="183899" y="174889"/>
                </a:lnTo>
                <a:cubicBezTo>
                  <a:pt x="183899" y="176527"/>
                  <a:pt x="183489" y="177346"/>
                  <a:pt x="182670" y="177346"/>
                </a:cubicBezTo>
                <a:lnTo>
                  <a:pt x="179803" y="173660"/>
                </a:lnTo>
                <a:cubicBezTo>
                  <a:pt x="179257" y="173660"/>
                  <a:pt x="178438" y="174206"/>
                  <a:pt x="177346" y="175298"/>
                </a:cubicBezTo>
                <a:cubicBezTo>
                  <a:pt x="172977" y="175298"/>
                  <a:pt x="168198" y="171612"/>
                  <a:pt x="163011" y="164240"/>
                </a:cubicBezTo>
                <a:cubicBezTo>
                  <a:pt x="161099" y="164240"/>
                  <a:pt x="160144" y="163694"/>
                  <a:pt x="160144" y="162602"/>
                </a:cubicBezTo>
                <a:lnTo>
                  <a:pt x="160553" y="158096"/>
                </a:lnTo>
                <a:lnTo>
                  <a:pt x="158505" y="156458"/>
                </a:lnTo>
                <a:cubicBezTo>
                  <a:pt x="159597" y="152908"/>
                  <a:pt x="160144" y="145945"/>
                  <a:pt x="160144" y="135570"/>
                </a:cubicBezTo>
                <a:lnTo>
                  <a:pt x="160144" y="129426"/>
                </a:lnTo>
                <a:cubicBezTo>
                  <a:pt x="160144" y="129153"/>
                  <a:pt x="160280" y="129016"/>
                  <a:pt x="160553" y="129016"/>
                </a:cubicBezTo>
                <a:cubicBezTo>
                  <a:pt x="160553" y="128743"/>
                  <a:pt x="160417" y="128607"/>
                  <a:pt x="160144" y="128607"/>
                </a:cubicBezTo>
                <a:lnTo>
                  <a:pt x="160553" y="126559"/>
                </a:lnTo>
                <a:lnTo>
                  <a:pt x="160553" y="117139"/>
                </a:lnTo>
                <a:cubicBezTo>
                  <a:pt x="159734" y="117139"/>
                  <a:pt x="158232" y="118777"/>
                  <a:pt x="156048" y="122054"/>
                </a:cubicBezTo>
                <a:cubicBezTo>
                  <a:pt x="154956" y="123419"/>
                  <a:pt x="153590" y="124648"/>
                  <a:pt x="151952" y="125740"/>
                </a:cubicBezTo>
                <a:cubicBezTo>
                  <a:pt x="151952" y="126832"/>
                  <a:pt x="151816" y="127515"/>
                  <a:pt x="151542" y="127788"/>
                </a:cubicBezTo>
                <a:lnTo>
                  <a:pt x="153590" y="130655"/>
                </a:lnTo>
                <a:lnTo>
                  <a:pt x="153590" y="131474"/>
                </a:lnTo>
                <a:lnTo>
                  <a:pt x="152771" y="131474"/>
                </a:lnTo>
                <a:cubicBezTo>
                  <a:pt x="152498" y="131474"/>
                  <a:pt x="152362" y="131201"/>
                  <a:pt x="152362" y="130655"/>
                </a:cubicBezTo>
                <a:cubicBezTo>
                  <a:pt x="152089" y="130655"/>
                  <a:pt x="151952" y="130928"/>
                  <a:pt x="151952" y="131474"/>
                </a:cubicBezTo>
                <a:lnTo>
                  <a:pt x="150314" y="130655"/>
                </a:lnTo>
                <a:cubicBezTo>
                  <a:pt x="150041" y="130655"/>
                  <a:pt x="149631" y="130928"/>
                  <a:pt x="149085" y="131474"/>
                </a:cubicBezTo>
                <a:lnTo>
                  <a:pt x="144989" y="130655"/>
                </a:lnTo>
                <a:lnTo>
                  <a:pt x="140894" y="130655"/>
                </a:lnTo>
                <a:cubicBezTo>
                  <a:pt x="138982" y="129016"/>
                  <a:pt x="137480" y="128197"/>
                  <a:pt x="136388" y="128197"/>
                </a:cubicBezTo>
                <a:lnTo>
                  <a:pt x="133931" y="128197"/>
                </a:lnTo>
                <a:cubicBezTo>
                  <a:pt x="129289" y="128197"/>
                  <a:pt x="119869" y="130928"/>
                  <a:pt x="105670" y="136389"/>
                </a:cubicBezTo>
                <a:lnTo>
                  <a:pt x="104851" y="135979"/>
                </a:lnTo>
                <a:cubicBezTo>
                  <a:pt x="102393" y="135979"/>
                  <a:pt x="100755" y="138437"/>
                  <a:pt x="99936" y="143351"/>
                </a:cubicBezTo>
                <a:cubicBezTo>
                  <a:pt x="99936" y="144717"/>
                  <a:pt x="99799" y="145399"/>
                  <a:pt x="99526" y="145399"/>
                </a:cubicBezTo>
                <a:lnTo>
                  <a:pt x="99936" y="146219"/>
                </a:lnTo>
                <a:lnTo>
                  <a:pt x="99526" y="147038"/>
                </a:lnTo>
                <a:lnTo>
                  <a:pt x="99526" y="147857"/>
                </a:lnTo>
                <a:cubicBezTo>
                  <a:pt x="103895" y="151680"/>
                  <a:pt x="111814" y="156731"/>
                  <a:pt x="123282" y="163011"/>
                </a:cubicBezTo>
                <a:cubicBezTo>
                  <a:pt x="135296" y="174479"/>
                  <a:pt x="142805" y="180486"/>
                  <a:pt x="145808" y="181032"/>
                </a:cubicBezTo>
                <a:cubicBezTo>
                  <a:pt x="146628" y="182125"/>
                  <a:pt x="147583" y="183080"/>
                  <a:pt x="148675" y="183899"/>
                </a:cubicBezTo>
                <a:cubicBezTo>
                  <a:pt x="149221" y="184446"/>
                  <a:pt x="149631" y="184719"/>
                  <a:pt x="149904" y="184719"/>
                </a:cubicBezTo>
                <a:lnTo>
                  <a:pt x="149904" y="185128"/>
                </a:lnTo>
                <a:cubicBezTo>
                  <a:pt x="148812" y="185128"/>
                  <a:pt x="148266" y="185538"/>
                  <a:pt x="148266" y="186357"/>
                </a:cubicBezTo>
                <a:cubicBezTo>
                  <a:pt x="147174" y="187449"/>
                  <a:pt x="146628" y="188268"/>
                  <a:pt x="146628" y="188814"/>
                </a:cubicBezTo>
                <a:cubicBezTo>
                  <a:pt x="151542" y="194821"/>
                  <a:pt x="154000" y="199190"/>
                  <a:pt x="154000" y="201921"/>
                </a:cubicBezTo>
                <a:lnTo>
                  <a:pt x="151952" y="203559"/>
                </a:lnTo>
                <a:lnTo>
                  <a:pt x="151952" y="205197"/>
                </a:lnTo>
                <a:lnTo>
                  <a:pt x="153590" y="208064"/>
                </a:lnTo>
                <a:lnTo>
                  <a:pt x="155229" y="210112"/>
                </a:lnTo>
                <a:lnTo>
                  <a:pt x="155229" y="210931"/>
                </a:lnTo>
                <a:cubicBezTo>
                  <a:pt x="153863" y="213389"/>
                  <a:pt x="152908" y="215846"/>
                  <a:pt x="152362" y="218304"/>
                </a:cubicBezTo>
                <a:lnTo>
                  <a:pt x="151133" y="219532"/>
                </a:lnTo>
                <a:lnTo>
                  <a:pt x="149495" y="222809"/>
                </a:lnTo>
                <a:cubicBezTo>
                  <a:pt x="147583" y="223082"/>
                  <a:pt x="145535" y="225403"/>
                  <a:pt x="143351" y="229772"/>
                </a:cubicBezTo>
                <a:lnTo>
                  <a:pt x="142941" y="229772"/>
                </a:lnTo>
                <a:lnTo>
                  <a:pt x="142122" y="229362"/>
                </a:lnTo>
                <a:cubicBezTo>
                  <a:pt x="142122" y="229635"/>
                  <a:pt x="140620" y="231001"/>
                  <a:pt x="137617" y="233458"/>
                </a:cubicBezTo>
                <a:lnTo>
                  <a:pt x="138026" y="235506"/>
                </a:lnTo>
                <a:lnTo>
                  <a:pt x="138026" y="236735"/>
                </a:lnTo>
                <a:cubicBezTo>
                  <a:pt x="137207" y="236735"/>
                  <a:pt x="135296" y="235642"/>
                  <a:pt x="132292" y="233458"/>
                </a:cubicBezTo>
                <a:cubicBezTo>
                  <a:pt x="130108" y="233458"/>
                  <a:pt x="127787" y="231820"/>
                  <a:pt x="125330" y="228543"/>
                </a:cubicBezTo>
                <a:cubicBezTo>
                  <a:pt x="123691" y="228543"/>
                  <a:pt x="122053" y="226632"/>
                  <a:pt x="120415" y="222809"/>
                </a:cubicBezTo>
                <a:cubicBezTo>
                  <a:pt x="117138" y="217348"/>
                  <a:pt x="113588" y="212979"/>
                  <a:pt x="109766" y="209703"/>
                </a:cubicBezTo>
                <a:cubicBezTo>
                  <a:pt x="108947" y="207791"/>
                  <a:pt x="108127" y="204651"/>
                  <a:pt x="107308" y="200282"/>
                </a:cubicBezTo>
                <a:cubicBezTo>
                  <a:pt x="100755" y="191545"/>
                  <a:pt x="97479" y="186766"/>
                  <a:pt x="97479" y="185947"/>
                </a:cubicBezTo>
                <a:cubicBezTo>
                  <a:pt x="96113" y="182398"/>
                  <a:pt x="94748" y="179940"/>
                  <a:pt x="93383" y="178575"/>
                </a:cubicBezTo>
                <a:lnTo>
                  <a:pt x="92973" y="178575"/>
                </a:lnTo>
                <a:cubicBezTo>
                  <a:pt x="89970" y="189497"/>
                  <a:pt x="88058" y="196050"/>
                  <a:pt x="87239" y="198235"/>
                </a:cubicBezTo>
                <a:cubicBezTo>
                  <a:pt x="86147" y="200965"/>
                  <a:pt x="85464" y="203013"/>
                  <a:pt x="85191" y="204378"/>
                </a:cubicBezTo>
                <a:lnTo>
                  <a:pt x="83963" y="208064"/>
                </a:lnTo>
                <a:lnTo>
                  <a:pt x="84372" y="208884"/>
                </a:lnTo>
                <a:cubicBezTo>
                  <a:pt x="81642" y="216529"/>
                  <a:pt x="80003" y="220761"/>
                  <a:pt x="79457" y="221580"/>
                </a:cubicBezTo>
                <a:lnTo>
                  <a:pt x="79867" y="222399"/>
                </a:lnTo>
                <a:lnTo>
                  <a:pt x="73793" y="234363"/>
                </a:lnTo>
                <a:lnTo>
                  <a:pt x="76181" y="228543"/>
                </a:lnTo>
                <a:lnTo>
                  <a:pt x="75771" y="227724"/>
                </a:lnTo>
                <a:lnTo>
                  <a:pt x="77819" y="223628"/>
                </a:lnTo>
                <a:lnTo>
                  <a:pt x="77409" y="223628"/>
                </a:lnTo>
                <a:lnTo>
                  <a:pt x="71675" y="234277"/>
                </a:lnTo>
                <a:cubicBezTo>
                  <a:pt x="71675" y="235915"/>
                  <a:pt x="67716" y="241923"/>
                  <a:pt x="59798" y="252298"/>
                </a:cubicBezTo>
                <a:lnTo>
                  <a:pt x="60207" y="253118"/>
                </a:lnTo>
                <a:cubicBezTo>
                  <a:pt x="55838" y="258852"/>
                  <a:pt x="50787" y="264176"/>
                  <a:pt x="45053" y="269091"/>
                </a:cubicBezTo>
                <a:lnTo>
                  <a:pt x="44234" y="269091"/>
                </a:lnTo>
                <a:lnTo>
                  <a:pt x="43415" y="268681"/>
                </a:lnTo>
                <a:lnTo>
                  <a:pt x="43005" y="269501"/>
                </a:lnTo>
                <a:lnTo>
                  <a:pt x="41367" y="270320"/>
                </a:lnTo>
                <a:cubicBezTo>
                  <a:pt x="40548" y="267316"/>
                  <a:pt x="39728" y="264722"/>
                  <a:pt x="38909" y="262538"/>
                </a:cubicBezTo>
                <a:cubicBezTo>
                  <a:pt x="38090" y="260900"/>
                  <a:pt x="37544" y="260080"/>
                  <a:pt x="37271" y="260080"/>
                </a:cubicBezTo>
                <a:lnTo>
                  <a:pt x="36452" y="258442"/>
                </a:lnTo>
                <a:lnTo>
                  <a:pt x="35633" y="258032"/>
                </a:lnTo>
                <a:lnTo>
                  <a:pt x="35223" y="258032"/>
                </a:lnTo>
                <a:lnTo>
                  <a:pt x="36452" y="266634"/>
                </a:lnTo>
                <a:cubicBezTo>
                  <a:pt x="36179" y="266907"/>
                  <a:pt x="36042" y="267248"/>
                  <a:pt x="36042" y="267658"/>
                </a:cubicBezTo>
                <a:cubicBezTo>
                  <a:pt x="36042" y="268067"/>
                  <a:pt x="35906" y="268408"/>
                  <a:pt x="35633" y="268681"/>
                </a:cubicBezTo>
                <a:cubicBezTo>
                  <a:pt x="35087" y="269228"/>
                  <a:pt x="34814" y="269501"/>
                  <a:pt x="34814" y="269501"/>
                </a:cubicBezTo>
                <a:lnTo>
                  <a:pt x="33585" y="269501"/>
                </a:lnTo>
                <a:lnTo>
                  <a:pt x="34404" y="268272"/>
                </a:lnTo>
                <a:lnTo>
                  <a:pt x="34404" y="267862"/>
                </a:lnTo>
                <a:lnTo>
                  <a:pt x="33175" y="265814"/>
                </a:lnTo>
                <a:cubicBezTo>
                  <a:pt x="32629" y="265268"/>
                  <a:pt x="32356" y="264995"/>
                  <a:pt x="32356" y="264995"/>
                </a:cubicBezTo>
                <a:lnTo>
                  <a:pt x="32356" y="264586"/>
                </a:lnTo>
                <a:cubicBezTo>
                  <a:pt x="32356" y="264040"/>
                  <a:pt x="32766" y="263767"/>
                  <a:pt x="33585" y="263767"/>
                </a:cubicBezTo>
                <a:lnTo>
                  <a:pt x="32766" y="260900"/>
                </a:lnTo>
                <a:lnTo>
                  <a:pt x="32766" y="258032"/>
                </a:lnTo>
                <a:cubicBezTo>
                  <a:pt x="32493" y="258032"/>
                  <a:pt x="31947" y="256667"/>
                  <a:pt x="31127" y="253937"/>
                </a:cubicBezTo>
                <a:lnTo>
                  <a:pt x="31537" y="253937"/>
                </a:lnTo>
                <a:cubicBezTo>
                  <a:pt x="29079" y="249022"/>
                  <a:pt x="27851" y="246155"/>
                  <a:pt x="27851" y="245336"/>
                </a:cubicBezTo>
                <a:lnTo>
                  <a:pt x="26622" y="228134"/>
                </a:lnTo>
                <a:lnTo>
                  <a:pt x="29489" y="214618"/>
                </a:lnTo>
                <a:cubicBezTo>
                  <a:pt x="30035" y="212979"/>
                  <a:pt x="30718" y="211751"/>
                  <a:pt x="31537" y="210931"/>
                </a:cubicBezTo>
                <a:lnTo>
                  <a:pt x="31127" y="210112"/>
                </a:lnTo>
                <a:cubicBezTo>
                  <a:pt x="31674" y="208747"/>
                  <a:pt x="32083" y="208064"/>
                  <a:pt x="32356" y="208064"/>
                </a:cubicBezTo>
                <a:cubicBezTo>
                  <a:pt x="32902" y="208064"/>
                  <a:pt x="34267" y="212024"/>
                  <a:pt x="36452" y="219942"/>
                </a:cubicBezTo>
                <a:cubicBezTo>
                  <a:pt x="38090" y="222126"/>
                  <a:pt x="39455" y="223355"/>
                  <a:pt x="40548" y="223628"/>
                </a:cubicBezTo>
                <a:cubicBezTo>
                  <a:pt x="40548" y="223628"/>
                  <a:pt x="40821" y="223355"/>
                  <a:pt x="41367" y="222809"/>
                </a:cubicBezTo>
                <a:lnTo>
                  <a:pt x="42596" y="220761"/>
                </a:lnTo>
                <a:cubicBezTo>
                  <a:pt x="42322" y="220488"/>
                  <a:pt x="42186" y="220079"/>
                  <a:pt x="42186" y="219532"/>
                </a:cubicBezTo>
                <a:lnTo>
                  <a:pt x="42596" y="219123"/>
                </a:lnTo>
                <a:lnTo>
                  <a:pt x="43005" y="218304"/>
                </a:lnTo>
                <a:lnTo>
                  <a:pt x="44234" y="216256"/>
                </a:lnTo>
                <a:lnTo>
                  <a:pt x="43824" y="214618"/>
                </a:lnTo>
                <a:cubicBezTo>
                  <a:pt x="49012" y="199873"/>
                  <a:pt x="54064" y="181032"/>
                  <a:pt x="58978" y="158096"/>
                </a:cubicBezTo>
                <a:lnTo>
                  <a:pt x="58159" y="158096"/>
                </a:lnTo>
                <a:cubicBezTo>
                  <a:pt x="51606" y="163830"/>
                  <a:pt x="44643" y="167380"/>
                  <a:pt x="37271" y="168745"/>
                </a:cubicBezTo>
                <a:cubicBezTo>
                  <a:pt x="36998" y="169018"/>
                  <a:pt x="36179" y="169155"/>
                  <a:pt x="34814" y="169155"/>
                </a:cubicBezTo>
                <a:lnTo>
                  <a:pt x="33175" y="169155"/>
                </a:lnTo>
                <a:cubicBezTo>
                  <a:pt x="32356" y="168336"/>
                  <a:pt x="30035" y="167107"/>
                  <a:pt x="26213" y="165469"/>
                </a:cubicBezTo>
                <a:cubicBezTo>
                  <a:pt x="26213" y="165195"/>
                  <a:pt x="25939" y="164786"/>
                  <a:pt x="25393" y="164240"/>
                </a:cubicBezTo>
                <a:cubicBezTo>
                  <a:pt x="23209" y="162055"/>
                  <a:pt x="21571" y="160008"/>
                  <a:pt x="20478" y="158096"/>
                </a:cubicBezTo>
                <a:lnTo>
                  <a:pt x="20478" y="157687"/>
                </a:lnTo>
                <a:cubicBezTo>
                  <a:pt x="20478" y="157414"/>
                  <a:pt x="20615" y="157277"/>
                  <a:pt x="20888" y="157277"/>
                </a:cubicBezTo>
                <a:cubicBezTo>
                  <a:pt x="17611" y="152362"/>
                  <a:pt x="15973" y="148812"/>
                  <a:pt x="15973" y="146628"/>
                </a:cubicBezTo>
                <a:cubicBezTo>
                  <a:pt x="15973" y="145263"/>
                  <a:pt x="15837" y="144444"/>
                  <a:pt x="15564" y="144171"/>
                </a:cubicBezTo>
                <a:cubicBezTo>
                  <a:pt x="15564" y="139256"/>
                  <a:pt x="19386" y="136662"/>
                  <a:pt x="27032" y="136389"/>
                </a:cubicBezTo>
                <a:lnTo>
                  <a:pt x="29079" y="136389"/>
                </a:lnTo>
                <a:lnTo>
                  <a:pt x="35223" y="130245"/>
                </a:lnTo>
                <a:cubicBezTo>
                  <a:pt x="33858" y="135706"/>
                  <a:pt x="32766" y="138846"/>
                  <a:pt x="31947" y="139665"/>
                </a:cubicBezTo>
                <a:lnTo>
                  <a:pt x="31947" y="140075"/>
                </a:lnTo>
                <a:lnTo>
                  <a:pt x="32356" y="140075"/>
                </a:lnTo>
                <a:cubicBezTo>
                  <a:pt x="37544" y="137890"/>
                  <a:pt x="49012" y="131883"/>
                  <a:pt x="66760" y="122054"/>
                </a:cubicBezTo>
                <a:cubicBezTo>
                  <a:pt x="67853" y="112497"/>
                  <a:pt x="68399" y="104851"/>
                  <a:pt x="68399" y="99117"/>
                </a:cubicBezTo>
                <a:cubicBezTo>
                  <a:pt x="66214" y="99117"/>
                  <a:pt x="62392" y="101438"/>
                  <a:pt x="56931" y="106080"/>
                </a:cubicBezTo>
                <a:lnTo>
                  <a:pt x="56521" y="106080"/>
                </a:lnTo>
                <a:lnTo>
                  <a:pt x="56521" y="105671"/>
                </a:lnTo>
                <a:lnTo>
                  <a:pt x="58569" y="102804"/>
                </a:lnTo>
                <a:lnTo>
                  <a:pt x="54883" y="102804"/>
                </a:lnTo>
                <a:cubicBezTo>
                  <a:pt x="49422" y="100346"/>
                  <a:pt x="45736" y="98435"/>
                  <a:pt x="43824" y="97070"/>
                </a:cubicBezTo>
                <a:cubicBezTo>
                  <a:pt x="42732" y="97070"/>
                  <a:pt x="41094" y="95431"/>
                  <a:pt x="38909" y="92155"/>
                </a:cubicBezTo>
                <a:cubicBezTo>
                  <a:pt x="38909" y="91062"/>
                  <a:pt x="38090" y="89561"/>
                  <a:pt x="36452" y="87649"/>
                </a:cubicBezTo>
                <a:cubicBezTo>
                  <a:pt x="35360" y="84100"/>
                  <a:pt x="33585" y="81642"/>
                  <a:pt x="31127" y="80277"/>
                </a:cubicBezTo>
                <a:cubicBezTo>
                  <a:pt x="30035" y="79185"/>
                  <a:pt x="29489" y="77273"/>
                  <a:pt x="29489" y="74543"/>
                </a:cubicBezTo>
                <a:cubicBezTo>
                  <a:pt x="29489" y="70174"/>
                  <a:pt x="31264" y="66351"/>
                  <a:pt x="34814" y="63075"/>
                </a:cubicBezTo>
                <a:cubicBezTo>
                  <a:pt x="36725" y="59525"/>
                  <a:pt x="38909" y="57750"/>
                  <a:pt x="41367" y="57750"/>
                </a:cubicBezTo>
                <a:cubicBezTo>
                  <a:pt x="42459" y="60208"/>
                  <a:pt x="43415" y="64440"/>
                  <a:pt x="44234" y="70447"/>
                </a:cubicBezTo>
                <a:lnTo>
                  <a:pt x="44643" y="70447"/>
                </a:lnTo>
                <a:cubicBezTo>
                  <a:pt x="46282" y="70447"/>
                  <a:pt x="56111" y="65532"/>
                  <a:pt x="74133" y="55702"/>
                </a:cubicBezTo>
                <a:lnTo>
                  <a:pt x="75361" y="44644"/>
                </a:lnTo>
                <a:lnTo>
                  <a:pt x="77409" y="18841"/>
                </a:lnTo>
                <a:lnTo>
                  <a:pt x="77409" y="18022"/>
                </a:lnTo>
                <a:lnTo>
                  <a:pt x="71675" y="19250"/>
                </a:lnTo>
                <a:lnTo>
                  <a:pt x="67989" y="20069"/>
                </a:lnTo>
                <a:lnTo>
                  <a:pt x="63484" y="20889"/>
                </a:lnTo>
                <a:lnTo>
                  <a:pt x="62665" y="18841"/>
                </a:lnTo>
                <a:cubicBezTo>
                  <a:pt x="62392" y="19114"/>
                  <a:pt x="61982" y="19250"/>
                  <a:pt x="61436" y="19250"/>
                </a:cubicBezTo>
                <a:lnTo>
                  <a:pt x="61436" y="18841"/>
                </a:lnTo>
                <a:cubicBezTo>
                  <a:pt x="61436" y="12014"/>
                  <a:pt x="66214" y="5871"/>
                  <a:pt x="75771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字魂50号-白鸽天行体" panose="00000500000000000000" pitchFamily="2" charset="-122"/>
              <a:ea typeface="字魂50号-白鸽天行体" panose="00000500000000000000" pitchFamily="2" charset="-122"/>
            </a:endParaRPr>
          </a:p>
        </p:txBody>
      </p:sp>
      <p:sp>
        <p:nvSpPr>
          <p:cNvPr id="42" name="文本占位符 13">
            <a:extLst>
              <a:ext uri="{FF2B5EF4-FFF2-40B4-BE49-F238E27FC236}">
                <a16:creationId xmlns:a16="http://schemas.microsoft.com/office/drawing/2014/main" id="{1598C6E9-6D8F-3458-D0F0-E04E16B6119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85435" y="1278573"/>
            <a:ext cx="6327140" cy="4311015"/>
          </a:xfrm>
          <a:prstGeom prst="rect">
            <a:avLst/>
          </a:prstGeom>
        </p:spPr>
        <p:txBody>
          <a:bodyPr anchor="ctr"/>
          <a:lstStyle>
            <a:lvl1pPr marL="514350" indent="-514350">
              <a:lnSpc>
                <a:spcPct val="150000"/>
              </a:lnSpc>
              <a:buFont typeface="+mj-lt"/>
              <a:buAutoNum type="arabicPeriod"/>
              <a:defRPr baseline="0">
                <a:solidFill>
                  <a:schemeClr val="tx2"/>
                </a:solidFill>
                <a:latin typeface="Cambria" panose="02040503050406030204" pitchFamily="18" charset="0"/>
                <a:ea typeface="黑体" panose="02010609060101010101" pitchFamily="49" charset="-122"/>
              </a:defRPr>
            </a:lvl1pPr>
            <a:lvl2pPr marL="457200" indent="0">
              <a:buFont typeface="+mj-lt"/>
              <a:buNone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zh-CN" altLang="en-US" dirty="0"/>
              <a:t>目录</a:t>
            </a:r>
          </a:p>
        </p:txBody>
      </p:sp>
      <p:sp>
        <p:nvSpPr>
          <p:cNvPr id="2" name="îṧļîḍê">
            <a:extLst>
              <a:ext uri="{FF2B5EF4-FFF2-40B4-BE49-F238E27FC236}">
                <a16:creationId xmlns:a16="http://schemas.microsoft.com/office/drawing/2014/main" id="{7A4CE342-25C3-892E-D270-BB7870C4007E}"/>
              </a:ext>
            </a:extLst>
          </p:cNvPr>
          <p:cNvSpPr/>
          <p:nvPr userDrawn="1"/>
        </p:nvSpPr>
        <p:spPr bwMode="auto">
          <a:xfrm>
            <a:off x="0" y="517525"/>
            <a:ext cx="4111625" cy="5822951"/>
          </a:xfrm>
          <a:custGeom>
            <a:avLst/>
            <a:gdLst>
              <a:gd name="connsiteX0" fmla="*/ 1340314 w 4111625"/>
              <a:gd name="connsiteY0" fmla="*/ 249119 h 5822951"/>
              <a:gd name="connsiteX1" fmla="*/ 1360734 w 4111625"/>
              <a:gd name="connsiteY1" fmla="*/ 250397 h 5822951"/>
              <a:gd name="connsiteX2" fmla="*/ 1350927 w 4111625"/>
              <a:gd name="connsiteY2" fmla="*/ 249783 h 5822951"/>
              <a:gd name="connsiteX3" fmla="*/ 1302697 w 4111625"/>
              <a:gd name="connsiteY3" fmla="*/ 246765 h 5822951"/>
              <a:gd name="connsiteX4" fmla="*/ 1327635 w 4111625"/>
              <a:gd name="connsiteY4" fmla="*/ 248326 h 5822951"/>
              <a:gd name="connsiteX5" fmla="*/ 1340314 w 4111625"/>
              <a:gd name="connsiteY5" fmla="*/ 249119 h 5822951"/>
              <a:gd name="connsiteX6" fmla="*/ 1315376 w 4111625"/>
              <a:gd name="connsiteY6" fmla="*/ 247559 h 5822951"/>
              <a:gd name="connsiteX7" fmla="*/ 1282278 w 4111625"/>
              <a:gd name="connsiteY7" fmla="*/ 245487 h 5822951"/>
              <a:gd name="connsiteX8" fmla="*/ 1292085 w 4111625"/>
              <a:gd name="connsiteY8" fmla="*/ 246101 h 5822951"/>
              <a:gd name="connsiteX9" fmla="*/ 1302697 w 4111625"/>
              <a:gd name="connsiteY9" fmla="*/ 246765 h 5822951"/>
              <a:gd name="connsiteX10" fmla="*/ 3616367 w 4111625"/>
              <a:gd name="connsiteY10" fmla="*/ 0 h 5822951"/>
              <a:gd name="connsiteX11" fmla="*/ 3616367 w 4111625"/>
              <a:gd name="connsiteY11" fmla="*/ 19639 h 5822951"/>
              <a:gd name="connsiteX12" fmla="*/ 3645788 w 4111625"/>
              <a:gd name="connsiteY12" fmla="*/ 4939198 h 5822951"/>
              <a:gd name="connsiteX13" fmla="*/ 3645788 w 4111625"/>
              <a:gd name="connsiteY13" fmla="*/ 4968657 h 5822951"/>
              <a:gd name="connsiteX14" fmla="*/ 3621270 w 4111625"/>
              <a:gd name="connsiteY14" fmla="*/ 4978476 h 5822951"/>
              <a:gd name="connsiteX15" fmla="*/ 3400611 w 4111625"/>
              <a:gd name="connsiteY15" fmla="*/ 5066851 h 5822951"/>
              <a:gd name="connsiteX16" fmla="*/ 3179951 w 4111625"/>
              <a:gd name="connsiteY16" fmla="*/ 5140497 h 5822951"/>
              <a:gd name="connsiteX17" fmla="*/ 3067169 w 4111625"/>
              <a:gd name="connsiteY17" fmla="*/ 5169956 h 5822951"/>
              <a:gd name="connsiteX18" fmla="*/ 2954388 w 4111625"/>
              <a:gd name="connsiteY18" fmla="*/ 5199414 h 5822951"/>
              <a:gd name="connsiteX19" fmla="*/ 2841606 w 4111625"/>
              <a:gd name="connsiteY19" fmla="*/ 5223963 h 5822951"/>
              <a:gd name="connsiteX20" fmla="*/ 2782764 w 4111625"/>
              <a:gd name="connsiteY20" fmla="*/ 5233783 h 5822951"/>
              <a:gd name="connsiteX21" fmla="*/ 2723921 w 4111625"/>
              <a:gd name="connsiteY21" fmla="*/ 5238692 h 5822951"/>
              <a:gd name="connsiteX22" fmla="*/ 2488551 w 4111625"/>
              <a:gd name="connsiteY22" fmla="*/ 5258331 h 5822951"/>
              <a:gd name="connsiteX23" fmla="*/ 2473840 w 4111625"/>
              <a:gd name="connsiteY23" fmla="*/ 5258331 h 5822951"/>
              <a:gd name="connsiteX24" fmla="*/ 2459129 w 4111625"/>
              <a:gd name="connsiteY24" fmla="*/ 5258331 h 5822951"/>
              <a:gd name="connsiteX25" fmla="*/ 2429708 w 4111625"/>
              <a:gd name="connsiteY25" fmla="*/ 5258331 h 5822951"/>
              <a:gd name="connsiteX26" fmla="*/ 2370865 w 4111625"/>
              <a:gd name="connsiteY26" fmla="*/ 5253421 h 5822951"/>
              <a:gd name="connsiteX27" fmla="*/ 2258084 w 4111625"/>
              <a:gd name="connsiteY27" fmla="*/ 5248512 h 5822951"/>
              <a:gd name="connsiteX28" fmla="*/ 2022714 w 4111625"/>
              <a:gd name="connsiteY28" fmla="*/ 5228873 h 5822951"/>
              <a:gd name="connsiteX29" fmla="*/ 1797150 w 4111625"/>
              <a:gd name="connsiteY29" fmla="*/ 5209234 h 5822951"/>
              <a:gd name="connsiteX30" fmla="*/ 1679465 w 4111625"/>
              <a:gd name="connsiteY30" fmla="*/ 5194505 h 5822951"/>
              <a:gd name="connsiteX31" fmla="*/ 1566684 w 4111625"/>
              <a:gd name="connsiteY31" fmla="*/ 5189595 h 5822951"/>
              <a:gd name="connsiteX32" fmla="*/ 1453902 w 4111625"/>
              <a:gd name="connsiteY32" fmla="*/ 5179775 h 5822951"/>
              <a:gd name="connsiteX33" fmla="*/ 1399963 w 4111625"/>
              <a:gd name="connsiteY33" fmla="*/ 5179775 h 5822951"/>
              <a:gd name="connsiteX34" fmla="*/ 1341120 w 4111625"/>
              <a:gd name="connsiteY34" fmla="*/ 5179775 h 5822951"/>
              <a:gd name="connsiteX35" fmla="*/ 1115557 w 4111625"/>
              <a:gd name="connsiteY35" fmla="*/ 5189595 h 5822951"/>
              <a:gd name="connsiteX36" fmla="*/ 1061618 w 4111625"/>
              <a:gd name="connsiteY36" fmla="*/ 5194505 h 5822951"/>
              <a:gd name="connsiteX37" fmla="*/ 1007679 w 4111625"/>
              <a:gd name="connsiteY37" fmla="*/ 5204324 h 5822951"/>
              <a:gd name="connsiteX38" fmla="*/ 953740 w 4111625"/>
              <a:gd name="connsiteY38" fmla="*/ 5214144 h 5822951"/>
              <a:gd name="connsiteX39" fmla="*/ 939029 w 4111625"/>
              <a:gd name="connsiteY39" fmla="*/ 5219053 h 5822951"/>
              <a:gd name="connsiteX40" fmla="*/ 934126 w 4111625"/>
              <a:gd name="connsiteY40" fmla="*/ 5219053 h 5822951"/>
              <a:gd name="connsiteX41" fmla="*/ 929222 w 4111625"/>
              <a:gd name="connsiteY41" fmla="*/ 5219053 h 5822951"/>
              <a:gd name="connsiteX42" fmla="*/ 899800 w 4111625"/>
              <a:gd name="connsiteY42" fmla="*/ 5228873 h 5822951"/>
              <a:gd name="connsiteX43" fmla="*/ 845862 w 4111625"/>
              <a:gd name="connsiteY43" fmla="*/ 5243602 h 5822951"/>
              <a:gd name="connsiteX44" fmla="*/ 791922 w 4111625"/>
              <a:gd name="connsiteY44" fmla="*/ 5258331 h 5822951"/>
              <a:gd name="connsiteX45" fmla="*/ 684044 w 4111625"/>
              <a:gd name="connsiteY45" fmla="*/ 5292699 h 5822951"/>
              <a:gd name="connsiteX46" fmla="*/ 512421 w 4111625"/>
              <a:gd name="connsiteY46" fmla="*/ 5361436 h 5822951"/>
              <a:gd name="connsiteX47" fmla="*/ 639912 w 4111625"/>
              <a:gd name="connsiteY47" fmla="*/ 5336887 h 5822951"/>
              <a:gd name="connsiteX48" fmla="*/ 708563 w 4111625"/>
              <a:gd name="connsiteY48" fmla="*/ 5327068 h 5822951"/>
              <a:gd name="connsiteX49" fmla="*/ 777212 w 4111625"/>
              <a:gd name="connsiteY49" fmla="*/ 5322158 h 5822951"/>
              <a:gd name="connsiteX50" fmla="*/ 806633 w 4111625"/>
              <a:gd name="connsiteY50" fmla="*/ 5322158 h 5822951"/>
              <a:gd name="connsiteX51" fmla="*/ 840958 w 4111625"/>
              <a:gd name="connsiteY51" fmla="*/ 5317248 h 5822951"/>
              <a:gd name="connsiteX52" fmla="*/ 909608 w 4111625"/>
              <a:gd name="connsiteY52" fmla="*/ 5317248 h 5822951"/>
              <a:gd name="connsiteX53" fmla="*/ 978258 w 4111625"/>
              <a:gd name="connsiteY53" fmla="*/ 5317248 h 5822951"/>
              <a:gd name="connsiteX54" fmla="*/ 1046907 w 4111625"/>
              <a:gd name="connsiteY54" fmla="*/ 5317248 h 5822951"/>
              <a:gd name="connsiteX55" fmla="*/ 1081232 w 4111625"/>
              <a:gd name="connsiteY55" fmla="*/ 5317248 h 5822951"/>
              <a:gd name="connsiteX56" fmla="*/ 1110653 w 4111625"/>
              <a:gd name="connsiteY56" fmla="*/ 5322158 h 5822951"/>
              <a:gd name="connsiteX57" fmla="*/ 1174400 w 4111625"/>
              <a:gd name="connsiteY57" fmla="*/ 5327068 h 5822951"/>
              <a:gd name="connsiteX58" fmla="*/ 1194014 w 4111625"/>
              <a:gd name="connsiteY58" fmla="*/ 5327068 h 5822951"/>
              <a:gd name="connsiteX59" fmla="*/ 1208724 w 4111625"/>
              <a:gd name="connsiteY59" fmla="*/ 5331977 h 5822951"/>
              <a:gd name="connsiteX60" fmla="*/ 1243049 w 4111625"/>
              <a:gd name="connsiteY60" fmla="*/ 5336887 h 5822951"/>
              <a:gd name="connsiteX61" fmla="*/ 1306795 w 4111625"/>
              <a:gd name="connsiteY61" fmla="*/ 5341797 h 5822951"/>
              <a:gd name="connsiteX62" fmla="*/ 1561780 w 4111625"/>
              <a:gd name="connsiteY62" fmla="*/ 5385984 h 5822951"/>
              <a:gd name="connsiteX63" fmla="*/ 1684369 w 4111625"/>
              <a:gd name="connsiteY63" fmla="*/ 5415443 h 5822951"/>
              <a:gd name="connsiteX64" fmla="*/ 1806957 w 4111625"/>
              <a:gd name="connsiteY64" fmla="*/ 5439992 h 5822951"/>
              <a:gd name="connsiteX65" fmla="*/ 2052135 w 4111625"/>
              <a:gd name="connsiteY65" fmla="*/ 5489089 h 5822951"/>
              <a:gd name="connsiteX66" fmla="*/ 2292409 w 4111625"/>
              <a:gd name="connsiteY66" fmla="*/ 5533277 h 5822951"/>
              <a:gd name="connsiteX67" fmla="*/ 2537586 w 4111625"/>
              <a:gd name="connsiteY67" fmla="*/ 5572555 h 5822951"/>
              <a:gd name="connsiteX68" fmla="*/ 2660175 w 4111625"/>
              <a:gd name="connsiteY68" fmla="*/ 5582374 h 5822951"/>
              <a:gd name="connsiteX69" fmla="*/ 2719017 w 4111625"/>
              <a:gd name="connsiteY69" fmla="*/ 5592193 h 5822951"/>
              <a:gd name="connsiteX70" fmla="*/ 2782764 w 4111625"/>
              <a:gd name="connsiteY70" fmla="*/ 5597103 h 5822951"/>
              <a:gd name="connsiteX71" fmla="*/ 2905352 w 4111625"/>
              <a:gd name="connsiteY71" fmla="*/ 5602013 h 5822951"/>
              <a:gd name="connsiteX72" fmla="*/ 3023037 w 4111625"/>
              <a:gd name="connsiteY72" fmla="*/ 5606923 h 5822951"/>
              <a:gd name="connsiteX73" fmla="*/ 3268215 w 4111625"/>
              <a:gd name="connsiteY73" fmla="*/ 5606923 h 5822951"/>
              <a:gd name="connsiteX74" fmla="*/ 3390804 w 4111625"/>
              <a:gd name="connsiteY74" fmla="*/ 5597103 h 5822951"/>
              <a:gd name="connsiteX75" fmla="*/ 3513392 w 4111625"/>
              <a:gd name="connsiteY75" fmla="*/ 5592193 h 5822951"/>
              <a:gd name="connsiteX76" fmla="*/ 3758570 w 4111625"/>
              <a:gd name="connsiteY76" fmla="*/ 5562735 h 5822951"/>
              <a:gd name="connsiteX77" fmla="*/ 3935098 w 4111625"/>
              <a:gd name="connsiteY77" fmla="*/ 5533277 h 5822951"/>
              <a:gd name="connsiteX78" fmla="*/ 4018458 w 4111625"/>
              <a:gd name="connsiteY78" fmla="*/ 780649 h 5822951"/>
              <a:gd name="connsiteX79" fmla="*/ 4106722 w 4111625"/>
              <a:gd name="connsiteY79" fmla="*/ 5606923 h 5822951"/>
              <a:gd name="connsiteX80" fmla="*/ 4111625 w 4111625"/>
              <a:gd name="connsiteY80" fmla="*/ 5680569 h 5822951"/>
              <a:gd name="connsiteX81" fmla="*/ 4038072 w 4111625"/>
              <a:gd name="connsiteY81" fmla="*/ 5695298 h 5822951"/>
              <a:gd name="connsiteX82" fmla="*/ 3787991 w 4111625"/>
              <a:gd name="connsiteY82" fmla="*/ 5744395 h 5822951"/>
              <a:gd name="connsiteX83" fmla="*/ 3537910 w 4111625"/>
              <a:gd name="connsiteY83" fmla="*/ 5783673 h 5822951"/>
              <a:gd name="connsiteX84" fmla="*/ 3410418 w 4111625"/>
              <a:gd name="connsiteY84" fmla="*/ 5798403 h 5822951"/>
              <a:gd name="connsiteX85" fmla="*/ 3282926 w 4111625"/>
              <a:gd name="connsiteY85" fmla="*/ 5808222 h 5822951"/>
              <a:gd name="connsiteX86" fmla="*/ 3023037 w 4111625"/>
              <a:gd name="connsiteY86" fmla="*/ 5818042 h 5822951"/>
              <a:gd name="connsiteX87" fmla="*/ 2895545 w 4111625"/>
              <a:gd name="connsiteY87" fmla="*/ 5818042 h 5822951"/>
              <a:gd name="connsiteX88" fmla="*/ 2768053 w 4111625"/>
              <a:gd name="connsiteY88" fmla="*/ 5818042 h 5822951"/>
              <a:gd name="connsiteX89" fmla="*/ 2704307 w 4111625"/>
              <a:gd name="connsiteY89" fmla="*/ 5813132 h 5822951"/>
              <a:gd name="connsiteX90" fmla="*/ 2640561 w 4111625"/>
              <a:gd name="connsiteY90" fmla="*/ 5808222 h 5822951"/>
              <a:gd name="connsiteX91" fmla="*/ 2513068 w 4111625"/>
              <a:gd name="connsiteY91" fmla="*/ 5798403 h 5822951"/>
              <a:gd name="connsiteX92" fmla="*/ 2258084 w 4111625"/>
              <a:gd name="connsiteY92" fmla="*/ 5773854 h 5822951"/>
              <a:gd name="connsiteX93" fmla="*/ 2008002 w 4111625"/>
              <a:gd name="connsiteY93" fmla="*/ 5734576 h 5822951"/>
              <a:gd name="connsiteX94" fmla="*/ 1757922 w 4111625"/>
              <a:gd name="connsiteY94" fmla="*/ 5690388 h 5822951"/>
              <a:gd name="connsiteX95" fmla="*/ 1635333 w 4111625"/>
              <a:gd name="connsiteY95" fmla="*/ 5670749 h 5822951"/>
              <a:gd name="connsiteX96" fmla="*/ 1512744 w 4111625"/>
              <a:gd name="connsiteY96" fmla="*/ 5651110 h 5822951"/>
              <a:gd name="connsiteX97" fmla="*/ 1272471 w 4111625"/>
              <a:gd name="connsiteY97" fmla="*/ 5616742 h 5822951"/>
              <a:gd name="connsiteX98" fmla="*/ 1213628 w 4111625"/>
              <a:gd name="connsiteY98" fmla="*/ 5611832 h 5822951"/>
              <a:gd name="connsiteX99" fmla="*/ 1184207 w 4111625"/>
              <a:gd name="connsiteY99" fmla="*/ 5606923 h 5822951"/>
              <a:gd name="connsiteX100" fmla="*/ 1169496 w 4111625"/>
              <a:gd name="connsiteY100" fmla="*/ 5606923 h 5822951"/>
              <a:gd name="connsiteX101" fmla="*/ 1164593 w 4111625"/>
              <a:gd name="connsiteY101" fmla="*/ 5606923 h 5822951"/>
              <a:gd name="connsiteX102" fmla="*/ 1154785 w 4111625"/>
              <a:gd name="connsiteY102" fmla="*/ 5606923 h 5822951"/>
              <a:gd name="connsiteX103" fmla="*/ 1095943 w 4111625"/>
              <a:gd name="connsiteY103" fmla="*/ 5602013 h 5822951"/>
              <a:gd name="connsiteX104" fmla="*/ 1061618 w 4111625"/>
              <a:gd name="connsiteY104" fmla="*/ 5602013 h 5822951"/>
              <a:gd name="connsiteX105" fmla="*/ 1032197 w 4111625"/>
              <a:gd name="connsiteY105" fmla="*/ 5602013 h 5822951"/>
              <a:gd name="connsiteX106" fmla="*/ 978258 w 4111625"/>
              <a:gd name="connsiteY106" fmla="*/ 5602013 h 5822951"/>
              <a:gd name="connsiteX107" fmla="*/ 919415 w 4111625"/>
              <a:gd name="connsiteY107" fmla="*/ 5606923 h 5822951"/>
              <a:gd name="connsiteX108" fmla="*/ 860573 w 4111625"/>
              <a:gd name="connsiteY108" fmla="*/ 5611832 h 5822951"/>
              <a:gd name="connsiteX109" fmla="*/ 831151 w 4111625"/>
              <a:gd name="connsiteY109" fmla="*/ 5611832 h 5822951"/>
              <a:gd name="connsiteX110" fmla="*/ 801730 w 4111625"/>
              <a:gd name="connsiteY110" fmla="*/ 5616742 h 5822951"/>
              <a:gd name="connsiteX111" fmla="*/ 747790 w 4111625"/>
              <a:gd name="connsiteY111" fmla="*/ 5621652 h 5822951"/>
              <a:gd name="connsiteX112" fmla="*/ 688948 w 4111625"/>
              <a:gd name="connsiteY112" fmla="*/ 5631471 h 5822951"/>
              <a:gd name="connsiteX113" fmla="*/ 576167 w 4111625"/>
              <a:gd name="connsiteY113" fmla="*/ 5656020 h 5822951"/>
              <a:gd name="connsiteX114" fmla="*/ 355507 w 4111625"/>
              <a:gd name="connsiteY114" fmla="*/ 5724756 h 5822951"/>
              <a:gd name="connsiteX115" fmla="*/ 306471 w 4111625"/>
              <a:gd name="connsiteY115" fmla="*/ 5749305 h 5822951"/>
              <a:gd name="connsiteX116" fmla="*/ 257436 w 4111625"/>
              <a:gd name="connsiteY116" fmla="*/ 5773854 h 5822951"/>
              <a:gd name="connsiteX117" fmla="*/ 208401 w 4111625"/>
              <a:gd name="connsiteY117" fmla="*/ 5798403 h 5822951"/>
              <a:gd name="connsiteX118" fmla="*/ 183882 w 4111625"/>
              <a:gd name="connsiteY118" fmla="*/ 5813132 h 5822951"/>
              <a:gd name="connsiteX119" fmla="*/ 174076 w 4111625"/>
              <a:gd name="connsiteY119" fmla="*/ 5818042 h 5822951"/>
              <a:gd name="connsiteX120" fmla="*/ 169172 w 4111625"/>
              <a:gd name="connsiteY120" fmla="*/ 5822951 h 5822951"/>
              <a:gd name="connsiteX121" fmla="*/ 26433 w 4111625"/>
              <a:gd name="connsiteY121" fmla="*/ 5822951 h 5822951"/>
              <a:gd name="connsiteX122" fmla="*/ 0 w 4111625"/>
              <a:gd name="connsiteY122" fmla="*/ 5822951 h 5822951"/>
              <a:gd name="connsiteX123" fmla="*/ 0 w 4111625"/>
              <a:gd name="connsiteY123" fmla="*/ 710368 h 5822951"/>
              <a:gd name="connsiteX124" fmla="*/ 2451 w 4111625"/>
              <a:gd name="connsiteY124" fmla="*/ 520433 h 5822951"/>
              <a:gd name="connsiteX125" fmla="*/ 61294 w 4111625"/>
              <a:gd name="connsiteY125" fmla="*/ 5459631 h 5822951"/>
              <a:gd name="connsiteX126" fmla="*/ 110329 w 4111625"/>
              <a:gd name="connsiteY126" fmla="*/ 5425262 h 5822951"/>
              <a:gd name="connsiteX127" fmla="*/ 164269 w 4111625"/>
              <a:gd name="connsiteY127" fmla="*/ 5395804 h 5822951"/>
              <a:gd name="connsiteX128" fmla="*/ 213304 w 4111625"/>
              <a:gd name="connsiteY128" fmla="*/ 5366345 h 5822951"/>
              <a:gd name="connsiteX129" fmla="*/ 424157 w 4111625"/>
              <a:gd name="connsiteY129" fmla="*/ 5263241 h 5822951"/>
              <a:gd name="connsiteX130" fmla="*/ 644816 w 4111625"/>
              <a:gd name="connsiteY130" fmla="*/ 5179775 h 5822951"/>
              <a:gd name="connsiteX131" fmla="*/ 757598 w 4111625"/>
              <a:gd name="connsiteY131" fmla="*/ 5145407 h 5822951"/>
              <a:gd name="connsiteX132" fmla="*/ 816441 w 4111625"/>
              <a:gd name="connsiteY132" fmla="*/ 5125768 h 5822951"/>
              <a:gd name="connsiteX133" fmla="*/ 870379 w 4111625"/>
              <a:gd name="connsiteY133" fmla="*/ 5115949 h 5822951"/>
              <a:gd name="connsiteX134" fmla="*/ 899800 w 4111625"/>
              <a:gd name="connsiteY134" fmla="*/ 5106129 h 5822951"/>
              <a:gd name="connsiteX135" fmla="*/ 904704 w 4111625"/>
              <a:gd name="connsiteY135" fmla="*/ 5106129 h 5822951"/>
              <a:gd name="connsiteX136" fmla="*/ 909608 w 4111625"/>
              <a:gd name="connsiteY136" fmla="*/ 5106129 h 5822951"/>
              <a:gd name="connsiteX137" fmla="*/ 914511 w 4111625"/>
              <a:gd name="connsiteY137" fmla="*/ 5101220 h 5822951"/>
              <a:gd name="connsiteX138" fmla="*/ 929222 w 4111625"/>
              <a:gd name="connsiteY138" fmla="*/ 5101220 h 5822951"/>
              <a:gd name="connsiteX139" fmla="*/ 988065 w 4111625"/>
              <a:gd name="connsiteY139" fmla="*/ 5091400 h 5822951"/>
              <a:gd name="connsiteX140" fmla="*/ 1046907 w 4111625"/>
              <a:gd name="connsiteY140" fmla="*/ 5081581 h 5822951"/>
              <a:gd name="connsiteX141" fmla="*/ 1105750 w 4111625"/>
              <a:gd name="connsiteY141" fmla="*/ 5076671 h 5822951"/>
              <a:gd name="connsiteX142" fmla="*/ 1341120 w 4111625"/>
              <a:gd name="connsiteY142" fmla="*/ 5066851 h 5822951"/>
              <a:gd name="connsiteX143" fmla="*/ 1399963 w 4111625"/>
              <a:gd name="connsiteY143" fmla="*/ 5066851 h 5822951"/>
              <a:gd name="connsiteX144" fmla="*/ 1458805 w 4111625"/>
              <a:gd name="connsiteY144" fmla="*/ 5071761 h 5822951"/>
              <a:gd name="connsiteX145" fmla="*/ 1576491 w 4111625"/>
              <a:gd name="connsiteY145" fmla="*/ 5076671 h 5822951"/>
              <a:gd name="connsiteX146" fmla="*/ 1694176 w 4111625"/>
              <a:gd name="connsiteY146" fmla="*/ 5086490 h 5822951"/>
              <a:gd name="connsiteX147" fmla="*/ 1806957 w 4111625"/>
              <a:gd name="connsiteY147" fmla="*/ 5101220 h 5822951"/>
              <a:gd name="connsiteX148" fmla="*/ 2037424 w 4111625"/>
              <a:gd name="connsiteY148" fmla="*/ 5125768 h 5822951"/>
              <a:gd name="connsiteX149" fmla="*/ 2262987 w 4111625"/>
              <a:gd name="connsiteY149" fmla="*/ 5145407 h 5822951"/>
              <a:gd name="connsiteX150" fmla="*/ 2375769 w 4111625"/>
              <a:gd name="connsiteY150" fmla="*/ 5155227 h 5822951"/>
              <a:gd name="connsiteX151" fmla="*/ 2434612 w 4111625"/>
              <a:gd name="connsiteY151" fmla="*/ 5155227 h 5822951"/>
              <a:gd name="connsiteX152" fmla="*/ 2464033 w 4111625"/>
              <a:gd name="connsiteY152" fmla="*/ 5160136 h 5822951"/>
              <a:gd name="connsiteX153" fmla="*/ 2478744 w 4111625"/>
              <a:gd name="connsiteY153" fmla="*/ 5160136 h 5822951"/>
              <a:gd name="connsiteX154" fmla="*/ 2488551 w 4111625"/>
              <a:gd name="connsiteY154" fmla="*/ 5160136 h 5822951"/>
              <a:gd name="connsiteX155" fmla="*/ 2714114 w 4111625"/>
              <a:gd name="connsiteY155" fmla="*/ 5145407 h 5822951"/>
              <a:gd name="connsiteX156" fmla="*/ 2768053 w 4111625"/>
              <a:gd name="connsiteY156" fmla="*/ 5135588 h 5822951"/>
              <a:gd name="connsiteX157" fmla="*/ 2826896 w 4111625"/>
              <a:gd name="connsiteY157" fmla="*/ 5130678 h 5822951"/>
              <a:gd name="connsiteX158" fmla="*/ 2934774 w 4111625"/>
              <a:gd name="connsiteY158" fmla="*/ 5106129 h 5822951"/>
              <a:gd name="connsiteX159" fmla="*/ 3047555 w 4111625"/>
              <a:gd name="connsiteY159" fmla="*/ 5081581 h 5822951"/>
              <a:gd name="connsiteX160" fmla="*/ 3155433 w 4111625"/>
              <a:gd name="connsiteY160" fmla="*/ 5052122 h 5822951"/>
              <a:gd name="connsiteX161" fmla="*/ 3371189 w 4111625"/>
              <a:gd name="connsiteY161" fmla="*/ 4983386 h 5822951"/>
              <a:gd name="connsiteX162" fmla="*/ 3557524 w 4111625"/>
              <a:gd name="connsiteY162" fmla="*/ 4909740 h 5822951"/>
              <a:gd name="connsiteX163" fmla="*/ 3586946 w 4111625"/>
              <a:gd name="connsiteY163" fmla="*/ 39278 h 5822951"/>
              <a:gd name="connsiteX164" fmla="*/ 3454550 w 4111625"/>
              <a:gd name="connsiteY164" fmla="*/ 78556 h 5822951"/>
              <a:gd name="connsiteX165" fmla="*/ 3380997 w 4111625"/>
              <a:gd name="connsiteY165" fmla="*/ 98195 h 5822951"/>
              <a:gd name="connsiteX166" fmla="*/ 3302540 w 4111625"/>
              <a:gd name="connsiteY166" fmla="*/ 117834 h 5822951"/>
              <a:gd name="connsiteX167" fmla="*/ 3228987 w 4111625"/>
              <a:gd name="connsiteY167" fmla="*/ 132563 h 5822951"/>
              <a:gd name="connsiteX168" fmla="*/ 3189758 w 4111625"/>
              <a:gd name="connsiteY168" fmla="*/ 142383 h 5822951"/>
              <a:gd name="connsiteX169" fmla="*/ 3150530 w 4111625"/>
              <a:gd name="connsiteY169" fmla="*/ 147292 h 5822951"/>
              <a:gd name="connsiteX170" fmla="*/ 2998520 w 4111625"/>
              <a:gd name="connsiteY170" fmla="*/ 176751 h 5822951"/>
              <a:gd name="connsiteX171" fmla="*/ 2920063 w 4111625"/>
              <a:gd name="connsiteY171" fmla="*/ 191480 h 5822951"/>
              <a:gd name="connsiteX172" fmla="*/ 2841606 w 4111625"/>
              <a:gd name="connsiteY172" fmla="*/ 201300 h 5822951"/>
              <a:gd name="connsiteX173" fmla="*/ 2768053 w 4111625"/>
              <a:gd name="connsiteY173" fmla="*/ 211119 h 5822951"/>
              <a:gd name="connsiteX174" fmla="*/ 2689596 w 4111625"/>
              <a:gd name="connsiteY174" fmla="*/ 220939 h 5822951"/>
              <a:gd name="connsiteX175" fmla="*/ 2532683 w 4111625"/>
              <a:gd name="connsiteY175" fmla="*/ 235668 h 5822951"/>
              <a:gd name="connsiteX176" fmla="*/ 2375769 w 4111625"/>
              <a:gd name="connsiteY176" fmla="*/ 250397 h 5822951"/>
              <a:gd name="connsiteX177" fmla="*/ 2297312 w 4111625"/>
              <a:gd name="connsiteY177" fmla="*/ 255307 h 5822951"/>
              <a:gd name="connsiteX178" fmla="*/ 2218855 w 4111625"/>
              <a:gd name="connsiteY178" fmla="*/ 260216 h 5822951"/>
              <a:gd name="connsiteX179" fmla="*/ 2140399 w 4111625"/>
              <a:gd name="connsiteY179" fmla="*/ 260216 h 5822951"/>
              <a:gd name="connsiteX180" fmla="*/ 2066845 w 4111625"/>
              <a:gd name="connsiteY180" fmla="*/ 265126 h 5822951"/>
              <a:gd name="connsiteX181" fmla="*/ 1909932 w 4111625"/>
              <a:gd name="connsiteY181" fmla="*/ 265126 h 5822951"/>
              <a:gd name="connsiteX182" fmla="*/ 1753018 w 4111625"/>
              <a:gd name="connsiteY182" fmla="*/ 265126 h 5822951"/>
              <a:gd name="connsiteX183" fmla="*/ 1596105 w 4111625"/>
              <a:gd name="connsiteY183" fmla="*/ 260216 h 5822951"/>
              <a:gd name="connsiteX184" fmla="*/ 1439191 w 4111625"/>
              <a:gd name="connsiteY184" fmla="*/ 255307 h 5822951"/>
              <a:gd name="connsiteX185" fmla="*/ 1360734 w 4111625"/>
              <a:gd name="connsiteY185" fmla="*/ 250397 h 5822951"/>
              <a:gd name="connsiteX186" fmla="*/ 1439191 w 4111625"/>
              <a:gd name="connsiteY186" fmla="*/ 250397 h 5822951"/>
              <a:gd name="connsiteX187" fmla="*/ 1596105 w 4111625"/>
              <a:gd name="connsiteY187" fmla="*/ 255307 h 5822951"/>
              <a:gd name="connsiteX188" fmla="*/ 1753018 w 4111625"/>
              <a:gd name="connsiteY188" fmla="*/ 260216 h 5822951"/>
              <a:gd name="connsiteX189" fmla="*/ 1909932 w 4111625"/>
              <a:gd name="connsiteY189" fmla="*/ 255307 h 5822951"/>
              <a:gd name="connsiteX190" fmla="*/ 2061942 w 4111625"/>
              <a:gd name="connsiteY190" fmla="*/ 250397 h 5822951"/>
              <a:gd name="connsiteX191" fmla="*/ 2140399 w 4111625"/>
              <a:gd name="connsiteY191" fmla="*/ 250397 h 5822951"/>
              <a:gd name="connsiteX192" fmla="*/ 2218855 w 4111625"/>
              <a:gd name="connsiteY192" fmla="*/ 245487 h 5822951"/>
              <a:gd name="connsiteX193" fmla="*/ 2297312 w 4111625"/>
              <a:gd name="connsiteY193" fmla="*/ 240577 h 5822951"/>
              <a:gd name="connsiteX194" fmla="*/ 2375769 w 4111625"/>
              <a:gd name="connsiteY194" fmla="*/ 235668 h 5822951"/>
              <a:gd name="connsiteX195" fmla="*/ 2532683 w 4111625"/>
              <a:gd name="connsiteY195" fmla="*/ 220939 h 5822951"/>
              <a:gd name="connsiteX196" fmla="*/ 2684693 w 4111625"/>
              <a:gd name="connsiteY196" fmla="*/ 201300 h 5822951"/>
              <a:gd name="connsiteX197" fmla="*/ 2763149 w 4111625"/>
              <a:gd name="connsiteY197" fmla="*/ 191480 h 5822951"/>
              <a:gd name="connsiteX198" fmla="*/ 2841606 w 4111625"/>
              <a:gd name="connsiteY198" fmla="*/ 181661 h 5822951"/>
              <a:gd name="connsiteX199" fmla="*/ 2915159 w 4111625"/>
              <a:gd name="connsiteY199" fmla="*/ 171841 h 5822951"/>
              <a:gd name="connsiteX200" fmla="*/ 2993616 w 4111625"/>
              <a:gd name="connsiteY200" fmla="*/ 157112 h 5822951"/>
              <a:gd name="connsiteX201" fmla="*/ 3145626 w 4111625"/>
              <a:gd name="connsiteY201" fmla="*/ 127654 h 5822951"/>
              <a:gd name="connsiteX202" fmla="*/ 3184855 w 4111625"/>
              <a:gd name="connsiteY202" fmla="*/ 117834 h 5822951"/>
              <a:gd name="connsiteX203" fmla="*/ 3224083 w 4111625"/>
              <a:gd name="connsiteY203" fmla="*/ 108014 h 5822951"/>
              <a:gd name="connsiteX204" fmla="*/ 3297636 w 4111625"/>
              <a:gd name="connsiteY204" fmla="*/ 93285 h 5822951"/>
              <a:gd name="connsiteX205" fmla="*/ 3376093 w 4111625"/>
              <a:gd name="connsiteY205" fmla="*/ 73646 h 5822951"/>
              <a:gd name="connsiteX206" fmla="*/ 3449646 w 4111625"/>
              <a:gd name="connsiteY206" fmla="*/ 49098 h 5822951"/>
              <a:gd name="connsiteX207" fmla="*/ 3596753 w 4111625"/>
              <a:gd name="connsiteY207" fmla="*/ 4910 h 5822951"/>
              <a:gd name="connsiteX208" fmla="*/ 3616367 w 4111625"/>
              <a:gd name="connsiteY208" fmla="*/ 0 h 582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4111625" h="5822951">
                <a:moveTo>
                  <a:pt x="1340314" y="249119"/>
                </a:moveTo>
                <a:lnTo>
                  <a:pt x="1360734" y="250397"/>
                </a:lnTo>
                <a:cubicBezTo>
                  <a:pt x="1360734" y="250397"/>
                  <a:pt x="1360734" y="250397"/>
                  <a:pt x="1350927" y="249783"/>
                </a:cubicBezTo>
                <a:close/>
                <a:moveTo>
                  <a:pt x="1302697" y="246765"/>
                </a:moveTo>
                <a:lnTo>
                  <a:pt x="1327635" y="248326"/>
                </a:lnTo>
                <a:lnTo>
                  <a:pt x="1340314" y="249119"/>
                </a:lnTo>
                <a:lnTo>
                  <a:pt x="1315376" y="247559"/>
                </a:lnTo>
                <a:close/>
                <a:moveTo>
                  <a:pt x="1282278" y="245487"/>
                </a:moveTo>
                <a:cubicBezTo>
                  <a:pt x="1282278" y="245487"/>
                  <a:pt x="1282278" y="245487"/>
                  <a:pt x="1292085" y="246101"/>
                </a:cubicBezTo>
                <a:lnTo>
                  <a:pt x="1302697" y="246765"/>
                </a:lnTo>
                <a:close/>
                <a:moveTo>
                  <a:pt x="3616367" y="0"/>
                </a:moveTo>
                <a:cubicBezTo>
                  <a:pt x="3616367" y="0"/>
                  <a:pt x="3616367" y="0"/>
                  <a:pt x="3616367" y="19639"/>
                </a:cubicBezTo>
                <a:cubicBezTo>
                  <a:pt x="3616367" y="19639"/>
                  <a:pt x="3616367" y="19639"/>
                  <a:pt x="3645788" y="4939198"/>
                </a:cubicBezTo>
                <a:cubicBezTo>
                  <a:pt x="3645788" y="4939198"/>
                  <a:pt x="3645788" y="4939198"/>
                  <a:pt x="3645788" y="4968657"/>
                </a:cubicBezTo>
                <a:cubicBezTo>
                  <a:pt x="3645788" y="4968657"/>
                  <a:pt x="3645788" y="4968657"/>
                  <a:pt x="3621270" y="4978476"/>
                </a:cubicBezTo>
                <a:cubicBezTo>
                  <a:pt x="3547717" y="5012844"/>
                  <a:pt x="3474164" y="5037393"/>
                  <a:pt x="3400611" y="5066851"/>
                </a:cubicBezTo>
                <a:cubicBezTo>
                  <a:pt x="3331961" y="5091400"/>
                  <a:pt x="3258408" y="5115949"/>
                  <a:pt x="3179951" y="5140497"/>
                </a:cubicBezTo>
                <a:cubicBezTo>
                  <a:pt x="3145626" y="5150317"/>
                  <a:pt x="3106398" y="5160136"/>
                  <a:pt x="3067169" y="5169956"/>
                </a:cubicBezTo>
                <a:cubicBezTo>
                  <a:pt x="3032845" y="5179775"/>
                  <a:pt x="2993616" y="5189595"/>
                  <a:pt x="2954388" y="5199414"/>
                </a:cubicBezTo>
                <a:cubicBezTo>
                  <a:pt x="2920063" y="5209234"/>
                  <a:pt x="2880835" y="5214144"/>
                  <a:pt x="2841606" y="5223963"/>
                </a:cubicBezTo>
                <a:cubicBezTo>
                  <a:pt x="2841606" y="5223963"/>
                  <a:pt x="2841606" y="5223963"/>
                  <a:pt x="2782764" y="5233783"/>
                </a:cubicBezTo>
                <a:cubicBezTo>
                  <a:pt x="2782764" y="5233783"/>
                  <a:pt x="2782764" y="5233783"/>
                  <a:pt x="2723921" y="5238692"/>
                </a:cubicBezTo>
                <a:cubicBezTo>
                  <a:pt x="2645464" y="5253421"/>
                  <a:pt x="2567007" y="5258331"/>
                  <a:pt x="2488551" y="5258331"/>
                </a:cubicBezTo>
                <a:cubicBezTo>
                  <a:pt x="2483647" y="5258331"/>
                  <a:pt x="2478744" y="5258331"/>
                  <a:pt x="2473840" y="5258331"/>
                </a:cubicBezTo>
                <a:cubicBezTo>
                  <a:pt x="2473840" y="5258331"/>
                  <a:pt x="2473840" y="5258331"/>
                  <a:pt x="2459129" y="5258331"/>
                </a:cubicBezTo>
                <a:cubicBezTo>
                  <a:pt x="2459129" y="5258331"/>
                  <a:pt x="2459129" y="5258331"/>
                  <a:pt x="2429708" y="5258331"/>
                </a:cubicBezTo>
                <a:cubicBezTo>
                  <a:pt x="2410094" y="5258331"/>
                  <a:pt x="2390480" y="5258331"/>
                  <a:pt x="2370865" y="5253421"/>
                </a:cubicBezTo>
                <a:cubicBezTo>
                  <a:pt x="2336541" y="5253421"/>
                  <a:pt x="2292409" y="5253421"/>
                  <a:pt x="2258084" y="5248512"/>
                </a:cubicBezTo>
                <a:cubicBezTo>
                  <a:pt x="2179627" y="5243602"/>
                  <a:pt x="2101170" y="5238692"/>
                  <a:pt x="2022714" y="5228873"/>
                </a:cubicBezTo>
                <a:cubicBezTo>
                  <a:pt x="2022714" y="5228873"/>
                  <a:pt x="2022714" y="5228873"/>
                  <a:pt x="1797150" y="5209234"/>
                </a:cubicBezTo>
                <a:cubicBezTo>
                  <a:pt x="1797150" y="5209234"/>
                  <a:pt x="1797150" y="5209234"/>
                  <a:pt x="1679465" y="5194505"/>
                </a:cubicBezTo>
                <a:cubicBezTo>
                  <a:pt x="1645140" y="5194505"/>
                  <a:pt x="1605912" y="5189595"/>
                  <a:pt x="1566684" y="5189595"/>
                </a:cubicBezTo>
                <a:cubicBezTo>
                  <a:pt x="1532359" y="5184685"/>
                  <a:pt x="1493130" y="5184685"/>
                  <a:pt x="1453902" y="5179775"/>
                </a:cubicBezTo>
                <a:cubicBezTo>
                  <a:pt x="1453902" y="5179775"/>
                  <a:pt x="1453902" y="5179775"/>
                  <a:pt x="1399963" y="5179775"/>
                </a:cubicBezTo>
                <a:cubicBezTo>
                  <a:pt x="1399963" y="5179775"/>
                  <a:pt x="1399963" y="5179775"/>
                  <a:pt x="1341120" y="5179775"/>
                </a:cubicBezTo>
                <a:cubicBezTo>
                  <a:pt x="1267567" y="5179775"/>
                  <a:pt x="1194014" y="5184685"/>
                  <a:pt x="1115557" y="5189595"/>
                </a:cubicBezTo>
                <a:cubicBezTo>
                  <a:pt x="1100846" y="5189595"/>
                  <a:pt x="1081232" y="5194505"/>
                  <a:pt x="1061618" y="5194505"/>
                </a:cubicBezTo>
                <a:cubicBezTo>
                  <a:pt x="1042004" y="5199414"/>
                  <a:pt x="1027293" y="5199414"/>
                  <a:pt x="1007679" y="5204324"/>
                </a:cubicBezTo>
                <a:cubicBezTo>
                  <a:pt x="1007679" y="5204324"/>
                  <a:pt x="1007679" y="5204324"/>
                  <a:pt x="953740" y="5214144"/>
                </a:cubicBezTo>
                <a:cubicBezTo>
                  <a:pt x="953740" y="5214144"/>
                  <a:pt x="953740" y="5214144"/>
                  <a:pt x="939029" y="5219053"/>
                </a:cubicBezTo>
                <a:cubicBezTo>
                  <a:pt x="939029" y="5219053"/>
                  <a:pt x="939029" y="5219053"/>
                  <a:pt x="934126" y="5219053"/>
                </a:cubicBezTo>
                <a:cubicBezTo>
                  <a:pt x="934126" y="5219053"/>
                  <a:pt x="934126" y="5219053"/>
                  <a:pt x="929222" y="5219053"/>
                </a:cubicBezTo>
                <a:cubicBezTo>
                  <a:pt x="929222" y="5219053"/>
                  <a:pt x="929222" y="5219053"/>
                  <a:pt x="899800" y="5228873"/>
                </a:cubicBezTo>
                <a:cubicBezTo>
                  <a:pt x="899800" y="5228873"/>
                  <a:pt x="899800" y="5228873"/>
                  <a:pt x="845862" y="5243602"/>
                </a:cubicBezTo>
                <a:cubicBezTo>
                  <a:pt x="845862" y="5243602"/>
                  <a:pt x="845862" y="5243602"/>
                  <a:pt x="791922" y="5258331"/>
                </a:cubicBezTo>
                <a:cubicBezTo>
                  <a:pt x="757598" y="5268151"/>
                  <a:pt x="718369" y="5282880"/>
                  <a:pt x="684044" y="5292699"/>
                </a:cubicBezTo>
                <a:cubicBezTo>
                  <a:pt x="625202" y="5312338"/>
                  <a:pt x="571263" y="5336887"/>
                  <a:pt x="512421" y="5361436"/>
                </a:cubicBezTo>
                <a:cubicBezTo>
                  <a:pt x="556553" y="5351616"/>
                  <a:pt x="600684" y="5341797"/>
                  <a:pt x="639912" y="5336887"/>
                </a:cubicBezTo>
                <a:cubicBezTo>
                  <a:pt x="664431" y="5336887"/>
                  <a:pt x="684044" y="5331977"/>
                  <a:pt x="708563" y="5327068"/>
                </a:cubicBezTo>
                <a:cubicBezTo>
                  <a:pt x="708563" y="5327068"/>
                  <a:pt x="708563" y="5327068"/>
                  <a:pt x="777212" y="5322158"/>
                </a:cubicBezTo>
                <a:cubicBezTo>
                  <a:pt x="777212" y="5322158"/>
                  <a:pt x="777212" y="5322158"/>
                  <a:pt x="806633" y="5322158"/>
                </a:cubicBezTo>
                <a:cubicBezTo>
                  <a:pt x="806633" y="5322158"/>
                  <a:pt x="806633" y="5322158"/>
                  <a:pt x="840958" y="5317248"/>
                </a:cubicBezTo>
                <a:cubicBezTo>
                  <a:pt x="840958" y="5317248"/>
                  <a:pt x="840958" y="5317248"/>
                  <a:pt x="909608" y="5317248"/>
                </a:cubicBezTo>
                <a:cubicBezTo>
                  <a:pt x="929222" y="5317248"/>
                  <a:pt x="953740" y="5317248"/>
                  <a:pt x="978258" y="5317248"/>
                </a:cubicBezTo>
                <a:cubicBezTo>
                  <a:pt x="978258" y="5317248"/>
                  <a:pt x="978258" y="5317248"/>
                  <a:pt x="1046907" y="5317248"/>
                </a:cubicBezTo>
                <a:cubicBezTo>
                  <a:pt x="1056714" y="5317248"/>
                  <a:pt x="1066522" y="5317248"/>
                  <a:pt x="1081232" y="5317248"/>
                </a:cubicBezTo>
                <a:cubicBezTo>
                  <a:pt x="1081232" y="5317248"/>
                  <a:pt x="1081232" y="5317248"/>
                  <a:pt x="1110653" y="5322158"/>
                </a:cubicBezTo>
                <a:cubicBezTo>
                  <a:pt x="1110653" y="5322158"/>
                  <a:pt x="1110653" y="5322158"/>
                  <a:pt x="1174400" y="5327068"/>
                </a:cubicBezTo>
                <a:cubicBezTo>
                  <a:pt x="1174400" y="5327068"/>
                  <a:pt x="1174400" y="5327068"/>
                  <a:pt x="1194014" y="5327068"/>
                </a:cubicBezTo>
                <a:cubicBezTo>
                  <a:pt x="1194014" y="5327068"/>
                  <a:pt x="1194014" y="5327068"/>
                  <a:pt x="1208724" y="5331977"/>
                </a:cubicBezTo>
                <a:cubicBezTo>
                  <a:pt x="1208724" y="5331977"/>
                  <a:pt x="1208724" y="5331977"/>
                  <a:pt x="1243049" y="5336887"/>
                </a:cubicBezTo>
                <a:cubicBezTo>
                  <a:pt x="1243049" y="5336887"/>
                  <a:pt x="1243049" y="5336887"/>
                  <a:pt x="1306795" y="5341797"/>
                </a:cubicBezTo>
                <a:cubicBezTo>
                  <a:pt x="1390156" y="5356526"/>
                  <a:pt x="1478420" y="5371255"/>
                  <a:pt x="1561780" y="5385984"/>
                </a:cubicBezTo>
                <a:cubicBezTo>
                  <a:pt x="1601008" y="5395804"/>
                  <a:pt x="1645140" y="5405623"/>
                  <a:pt x="1684369" y="5415443"/>
                </a:cubicBezTo>
                <a:cubicBezTo>
                  <a:pt x="1684369" y="5415443"/>
                  <a:pt x="1684369" y="5415443"/>
                  <a:pt x="1806957" y="5439992"/>
                </a:cubicBezTo>
                <a:cubicBezTo>
                  <a:pt x="1806957" y="5439992"/>
                  <a:pt x="1806957" y="5439992"/>
                  <a:pt x="2052135" y="5489089"/>
                </a:cubicBezTo>
                <a:cubicBezTo>
                  <a:pt x="2130592" y="5503818"/>
                  <a:pt x="2213952" y="5523457"/>
                  <a:pt x="2292409" y="5533277"/>
                </a:cubicBezTo>
                <a:cubicBezTo>
                  <a:pt x="2375769" y="5548006"/>
                  <a:pt x="2454226" y="5557825"/>
                  <a:pt x="2537586" y="5572555"/>
                </a:cubicBezTo>
                <a:cubicBezTo>
                  <a:pt x="2537586" y="5572555"/>
                  <a:pt x="2537586" y="5572555"/>
                  <a:pt x="2660175" y="5582374"/>
                </a:cubicBezTo>
                <a:cubicBezTo>
                  <a:pt x="2660175" y="5582374"/>
                  <a:pt x="2660175" y="5582374"/>
                  <a:pt x="2719017" y="5592193"/>
                </a:cubicBezTo>
                <a:cubicBezTo>
                  <a:pt x="2719017" y="5592193"/>
                  <a:pt x="2719017" y="5592193"/>
                  <a:pt x="2782764" y="5597103"/>
                </a:cubicBezTo>
                <a:cubicBezTo>
                  <a:pt x="2782764" y="5597103"/>
                  <a:pt x="2782764" y="5597103"/>
                  <a:pt x="2905352" y="5602013"/>
                </a:cubicBezTo>
                <a:cubicBezTo>
                  <a:pt x="2944581" y="5606923"/>
                  <a:pt x="2983809" y="5606923"/>
                  <a:pt x="3023037" y="5606923"/>
                </a:cubicBezTo>
                <a:cubicBezTo>
                  <a:pt x="3106398" y="5611832"/>
                  <a:pt x="3189758" y="5606923"/>
                  <a:pt x="3268215" y="5606923"/>
                </a:cubicBezTo>
                <a:cubicBezTo>
                  <a:pt x="3312347" y="5606923"/>
                  <a:pt x="3351575" y="5602013"/>
                  <a:pt x="3390804" y="5597103"/>
                </a:cubicBezTo>
                <a:cubicBezTo>
                  <a:pt x="3390804" y="5597103"/>
                  <a:pt x="3390804" y="5597103"/>
                  <a:pt x="3513392" y="5592193"/>
                </a:cubicBezTo>
                <a:cubicBezTo>
                  <a:pt x="3596753" y="5582374"/>
                  <a:pt x="3680113" y="5572555"/>
                  <a:pt x="3758570" y="5562735"/>
                </a:cubicBezTo>
                <a:cubicBezTo>
                  <a:pt x="3758570" y="5562735"/>
                  <a:pt x="3758570" y="5562735"/>
                  <a:pt x="3935098" y="5533277"/>
                </a:cubicBezTo>
                <a:cubicBezTo>
                  <a:pt x="3935098" y="5533277"/>
                  <a:pt x="3935098" y="5533277"/>
                  <a:pt x="4018458" y="780649"/>
                </a:cubicBezTo>
                <a:cubicBezTo>
                  <a:pt x="4018458" y="780649"/>
                  <a:pt x="4018458" y="780649"/>
                  <a:pt x="4106722" y="5606923"/>
                </a:cubicBezTo>
                <a:lnTo>
                  <a:pt x="4111625" y="5680569"/>
                </a:lnTo>
                <a:cubicBezTo>
                  <a:pt x="4111625" y="5680569"/>
                  <a:pt x="4111625" y="5680569"/>
                  <a:pt x="4038072" y="5695298"/>
                </a:cubicBezTo>
                <a:cubicBezTo>
                  <a:pt x="4038072" y="5695298"/>
                  <a:pt x="4038072" y="5695298"/>
                  <a:pt x="3787991" y="5744395"/>
                </a:cubicBezTo>
                <a:cubicBezTo>
                  <a:pt x="3704631" y="5759125"/>
                  <a:pt x="3621270" y="5773854"/>
                  <a:pt x="3537910" y="5783673"/>
                </a:cubicBezTo>
                <a:cubicBezTo>
                  <a:pt x="3537910" y="5783673"/>
                  <a:pt x="3537910" y="5783673"/>
                  <a:pt x="3410418" y="5798403"/>
                </a:cubicBezTo>
                <a:cubicBezTo>
                  <a:pt x="3366286" y="5798403"/>
                  <a:pt x="3322154" y="5808222"/>
                  <a:pt x="3282926" y="5808222"/>
                </a:cubicBezTo>
                <a:cubicBezTo>
                  <a:pt x="3194662" y="5813132"/>
                  <a:pt x="3111301" y="5818042"/>
                  <a:pt x="3023037" y="5818042"/>
                </a:cubicBezTo>
                <a:cubicBezTo>
                  <a:pt x="2983809" y="5818042"/>
                  <a:pt x="2939677" y="5818042"/>
                  <a:pt x="2895545" y="5818042"/>
                </a:cubicBezTo>
                <a:cubicBezTo>
                  <a:pt x="2895545" y="5818042"/>
                  <a:pt x="2895545" y="5818042"/>
                  <a:pt x="2768053" y="5818042"/>
                </a:cubicBezTo>
                <a:cubicBezTo>
                  <a:pt x="2768053" y="5818042"/>
                  <a:pt x="2768053" y="5818042"/>
                  <a:pt x="2704307" y="5813132"/>
                </a:cubicBezTo>
                <a:cubicBezTo>
                  <a:pt x="2704307" y="5813132"/>
                  <a:pt x="2704307" y="5813132"/>
                  <a:pt x="2640561" y="5808222"/>
                </a:cubicBezTo>
                <a:cubicBezTo>
                  <a:pt x="2596429" y="5808222"/>
                  <a:pt x="2557200" y="5803312"/>
                  <a:pt x="2513068" y="5798403"/>
                </a:cubicBezTo>
                <a:cubicBezTo>
                  <a:pt x="2429708" y="5793493"/>
                  <a:pt x="2341444" y="5783673"/>
                  <a:pt x="2258084" y="5773854"/>
                </a:cubicBezTo>
                <a:cubicBezTo>
                  <a:pt x="2174724" y="5759125"/>
                  <a:pt x="2091363" y="5749305"/>
                  <a:pt x="2008002" y="5734576"/>
                </a:cubicBezTo>
                <a:cubicBezTo>
                  <a:pt x="2008002" y="5734576"/>
                  <a:pt x="2008002" y="5734576"/>
                  <a:pt x="1757922" y="5690388"/>
                </a:cubicBezTo>
                <a:cubicBezTo>
                  <a:pt x="1757922" y="5690388"/>
                  <a:pt x="1757922" y="5690388"/>
                  <a:pt x="1635333" y="5670749"/>
                </a:cubicBezTo>
                <a:cubicBezTo>
                  <a:pt x="1596105" y="5665840"/>
                  <a:pt x="1551973" y="5656020"/>
                  <a:pt x="1512744" y="5651110"/>
                </a:cubicBezTo>
                <a:cubicBezTo>
                  <a:pt x="1434288" y="5636381"/>
                  <a:pt x="1350927" y="5626562"/>
                  <a:pt x="1272471" y="5616742"/>
                </a:cubicBezTo>
                <a:cubicBezTo>
                  <a:pt x="1272471" y="5616742"/>
                  <a:pt x="1272471" y="5616742"/>
                  <a:pt x="1213628" y="5611832"/>
                </a:cubicBezTo>
                <a:cubicBezTo>
                  <a:pt x="1213628" y="5611832"/>
                  <a:pt x="1213628" y="5611832"/>
                  <a:pt x="1184207" y="5606923"/>
                </a:cubicBezTo>
                <a:cubicBezTo>
                  <a:pt x="1184207" y="5606923"/>
                  <a:pt x="1184207" y="5606923"/>
                  <a:pt x="1169496" y="5606923"/>
                </a:cubicBezTo>
                <a:cubicBezTo>
                  <a:pt x="1169496" y="5606923"/>
                  <a:pt x="1169496" y="5606923"/>
                  <a:pt x="1164593" y="5606923"/>
                </a:cubicBezTo>
                <a:cubicBezTo>
                  <a:pt x="1164593" y="5606923"/>
                  <a:pt x="1164593" y="5606923"/>
                  <a:pt x="1154785" y="5606923"/>
                </a:cubicBezTo>
                <a:cubicBezTo>
                  <a:pt x="1154785" y="5606923"/>
                  <a:pt x="1154785" y="5606923"/>
                  <a:pt x="1095943" y="5602013"/>
                </a:cubicBezTo>
                <a:cubicBezTo>
                  <a:pt x="1095943" y="5602013"/>
                  <a:pt x="1095943" y="5602013"/>
                  <a:pt x="1061618" y="5602013"/>
                </a:cubicBezTo>
                <a:cubicBezTo>
                  <a:pt x="1051811" y="5602013"/>
                  <a:pt x="1042004" y="5602013"/>
                  <a:pt x="1032197" y="5602013"/>
                </a:cubicBezTo>
                <a:cubicBezTo>
                  <a:pt x="1032197" y="5602013"/>
                  <a:pt x="1032197" y="5602013"/>
                  <a:pt x="978258" y="5602013"/>
                </a:cubicBezTo>
                <a:cubicBezTo>
                  <a:pt x="958643" y="5602013"/>
                  <a:pt x="939029" y="5602013"/>
                  <a:pt x="919415" y="5606923"/>
                </a:cubicBezTo>
                <a:cubicBezTo>
                  <a:pt x="919415" y="5606923"/>
                  <a:pt x="919415" y="5606923"/>
                  <a:pt x="860573" y="5611832"/>
                </a:cubicBezTo>
                <a:cubicBezTo>
                  <a:pt x="860573" y="5611832"/>
                  <a:pt x="860573" y="5611832"/>
                  <a:pt x="831151" y="5611832"/>
                </a:cubicBezTo>
                <a:cubicBezTo>
                  <a:pt x="831151" y="5611832"/>
                  <a:pt x="831151" y="5611832"/>
                  <a:pt x="801730" y="5616742"/>
                </a:cubicBezTo>
                <a:cubicBezTo>
                  <a:pt x="801730" y="5616742"/>
                  <a:pt x="801730" y="5616742"/>
                  <a:pt x="747790" y="5621652"/>
                </a:cubicBezTo>
                <a:cubicBezTo>
                  <a:pt x="728177" y="5626562"/>
                  <a:pt x="708563" y="5631471"/>
                  <a:pt x="688948" y="5631471"/>
                </a:cubicBezTo>
                <a:cubicBezTo>
                  <a:pt x="649720" y="5636381"/>
                  <a:pt x="610491" y="5646201"/>
                  <a:pt x="576167" y="5656020"/>
                </a:cubicBezTo>
                <a:cubicBezTo>
                  <a:pt x="502613" y="5675659"/>
                  <a:pt x="429060" y="5700208"/>
                  <a:pt x="355507" y="5724756"/>
                </a:cubicBezTo>
                <a:cubicBezTo>
                  <a:pt x="355507" y="5724756"/>
                  <a:pt x="355507" y="5724756"/>
                  <a:pt x="306471" y="5749305"/>
                </a:cubicBezTo>
                <a:cubicBezTo>
                  <a:pt x="286857" y="5759125"/>
                  <a:pt x="272147" y="5764034"/>
                  <a:pt x="257436" y="5773854"/>
                </a:cubicBezTo>
                <a:cubicBezTo>
                  <a:pt x="237822" y="5783673"/>
                  <a:pt x="223111" y="5788583"/>
                  <a:pt x="208401" y="5798403"/>
                </a:cubicBezTo>
                <a:cubicBezTo>
                  <a:pt x="198593" y="5803312"/>
                  <a:pt x="193690" y="5808222"/>
                  <a:pt x="183882" y="5813132"/>
                </a:cubicBezTo>
                <a:cubicBezTo>
                  <a:pt x="183882" y="5813132"/>
                  <a:pt x="178979" y="5818042"/>
                  <a:pt x="174076" y="5818042"/>
                </a:cubicBezTo>
                <a:cubicBezTo>
                  <a:pt x="174076" y="5818042"/>
                  <a:pt x="174076" y="5818042"/>
                  <a:pt x="169172" y="5822951"/>
                </a:cubicBezTo>
                <a:cubicBezTo>
                  <a:pt x="169172" y="5822951"/>
                  <a:pt x="169172" y="5822951"/>
                  <a:pt x="26433" y="5822951"/>
                </a:cubicBezTo>
                <a:lnTo>
                  <a:pt x="0" y="5822951"/>
                </a:lnTo>
                <a:lnTo>
                  <a:pt x="0" y="710368"/>
                </a:lnTo>
                <a:lnTo>
                  <a:pt x="2451" y="520433"/>
                </a:lnTo>
                <a:cubicBezTo>
                  <a:pt x="2451" y="520433"/>
                  <a:pt x="2451" y="520433"/>
                  <a:pt x="61294" y="5459631"/>
                </a:cubicBezTo>
                <a:cubicBezTo>
                  <a:pt x="76004" y="5444901"/>
                  <a:pt x="95618" y="5435082"/>
                  <a:pt x="110329" y="5425262"/>
                </a:cubicBezTo>
                <a:cubicBezTo>
                  <a:pt x="110329" y="5425262"/>
                  <a:pt x="110329" y="5425262"/>
                  <a:pt x="164269" y="5395804"/>
                </a:cubicBezTo>
                <a:cubicBezTo>
                  <a:pt x="164269" y="5395804"/>
                  <a:pt x="164269" y="5395804"/>
                  <a:pt x="213304" y="5366345"/>
                </a:cubicBezTo>
                <a:cubicBezTo>
                  <a:pt x="281954" y="5331977"/>
                  <a:pt x="355507" y="5297609"/>
                  <a:pt x="424157" y="5263241"/>
                </a:cubicBezTo>
                <a:cubicBezTo>
                  <a:pt x="497710" y="5233783"/>
                  <a:pt x="571263" y="5204324"/>
                  <a:pt x="644816" y="5179775"/>
                </a:cubicBezTo>
                <a:cubicBezTo>
                  <a:pt x="684044" y="5165046"/>
                  <a:pt x="718369" y="5155227"/>
                  <a:pt x="757598" y="5145407"/>
                </a:cubicBezTo>
                <a:cubicBezTo>
                  <a:pt x="757598" y="5145407"/>
                  <a:pt x="757598" y="5145407"/>
                  <a:pt x="816441" y="5125768"/>
                </a:cubicBezTo>
                <a:cubicBezTo>
                  <a:pt x="816441" y="5125768"/>
                  <a:pt x="816441" y="5125768"/>
                  <a:pt x="870379" y="5115949"/>
                </a:cubicBezTo>
                <a:cubicBezTo>
                  <a:pt x="870379" y="5115949"/>
                  <a:pt x="870379" y="5115949"/>
                  <a:pt x="899800" y="5106129"/>
                </a:cubicBezTo>
                <a:cubicBezTo>
                  <a:pt x="899800" y="5106129"/>
                  <a:pt x="899800" y="5106129"/>
                  <a:pt x="904704" y="5106129"/>
                </a:cubicBezTo>
                <a:cubicBezTo>
                  <a:pt x="904704" y="5106129"/>
                  <a:pt x="904704" y="5106129"/>
                  <a:pt x="909608" y="5106129"/>
                </a:cubicBezTo>
                <a:cubicBezTo>
                  <a:pt x="909608" y="5106129"/>
                  <a:pt x="909608" y="5106129"/>
                  <a:pt x="914511" y="5101220"/>
                </a:cubicBezTo>
                <a:cubicBezTo>
                  <a:pt x="914511" y="5101220"/>
                  <a:pt x="914511" y="5101220"/>
                  <a:pt x="929222" y="5101220"/>
                </a:cubicBezTo>
                <a:cubicBezTo>
                  <a:pt x="929222" y="5101220"/>
                  <a:pt x="929222" y="5101220"/>
                  <a:pt x="988065" y="5091400"/>
                </a:cubicBezTo>
                <a:cubicBezTo>
                  <a:pt x="1007679" y="5086490"/>
                  <a:pt x="1027293" y="5086490"/>
                  <a:pt x="1046907" y="5081581"/>
                </a:cubicBezTo>
                <a:cubicBezTo>
                  <a:pt x="1066522" y="5081581"/>
                  <a:pt x="1086136" y="5076671"/>
                  <a:pt x="1105750" y="5076671"/>
                </a:cubicBezTo>
                <a:cubicBezTo>
                  <a:pt x="1184207" y="5066851"/>
                  <a:pt x="1262663" y="5066851"/>
                  <a:pt x="1341120" y="5066851"/>
                </a:cubicBezTo>
                <a:cubicBezTo>
                  <a:pt x="1341120" y="5066851"/>
                  <a:pt x="1341120" y="5066851"/>
                  <a:pt x="1399963" y="5066851"/>
                </a:cubicBezTo>
                <a:cubicBezTo>
                  <a:pt x="1399963" y="5066851"/>
                  <a:pt x="1399963" y="5066851"/>
                  <a:pt x="1458805" y="5071761"/>
                </a:cubicBezTo>
                <a:cubicBezTo>
                  <a:pt x="1498034" y="5071761"/>
                  <a:pt x="1537262" y="5076671"/>
                  <a:pt x="1576491" y="5076671"/>
                </a:cubicBezTo>
                <a:cubicBezTo>
                  <a:pt x="1615719" y="5081581"/>
                  <a:pt x="1654947" y="5086490"/>
                  <a:pt x="1694176" y="5086490"/>
                </a:cubicBezTo>
                <a:cubicBezTo>
                  <a:pt x="1694176" y="5086490"/>
                  <a:pt x="1694176" y="5086490"/>
                  <a:pt x="1806957" y="5101220"/>
                </a:cubicBezTo>
                <a:cubicBezTo>
                  <a:pt x="1806957" y="5101220"/>
                  <a:pt x="1806957" y="5101220"/>
                  <a:pt x="2037424" y="5125768"/>
                </a:cubicBezTo>
                <a:cubicBezTo>
                  <a:pt x="2110977" y="5135588"/>
                  <a:pt x="2189434" y="5140497"/>
                  <a:pt x="2262987" y="5145407"/>
                </a:cubicBezTo>
                <a:cubicBezTo>
                  <a:pt x="2302216" y="5150317"/>
                  <a:pt x="2336541" y="5150317"/>
                  <a:pt x="2375769" y="5155227"/>
                </a:cubicBezTo>
                <a:cubicBezTo>
                  <a:pt x="2395383" y="5155227"/>
                  <a:pt x="2414997" y="5155227"/>
                  <a:pt x="2434612" y="5155227"/>
                </a:cubicBezTo>
                <a:cubicBezTo>
                  <a:pt x="2434612" y="5155227"/>
                  <a:pt x="2434612" y="5155227"/>
                  <a:pt x="2464033" y="5160136"/>
                </a:cubicBezTo>
                <a:cubicBezTo>
                  <a:pt x="2464033" y="5160136"/>
                  <a:pt x="2464033" y="5160136"/>
                  <a:pt x="2478744" y="5160136"/>
                </a:cubicBezTo>
                <a:cubicBezTo>
                  <a:pt x="2478744" y="5160136"/>
                  <a:pt x="2483647" y="5160136"/>
                  <a:pt x="2488551" y="5160136"/>
                </a:cubicBezTo>
                <a:cubicBezTo>
                  <a:pt x="2562104" y="5160136"/>
                  <a:pt x="2640561" y="5155227"/>
                  <a:pt x="2714114" y="5145407"/>
                </a:cubicBezTo>
                <a:cubicBezTo>
                  <a:pt x="2714114" y="5145407"/>
                  <a:pt x="2714114" y="5145407"/>
                  <a:pt x="2768053" y="5135588"/>
                </a:cubicBezTo>
                <a:cubicBezTo>
                  <a:pt x="2768053" y="5135588"/>
                  <a:pt x="2768053" y="5135588"/>
                  <a:pt x="2826896" y="5130678"/>
                </a:cubicBezTo>
                <a:cubicBezTo>
                  <a:pt x="2861220" y="5120859"/>
                  <a:pt x="2900449" y="5115949"/>
                  <a:pt x="2934774" y="5106129"/>
                </a:cubicBezTo>
                <a:cubicBezTo>
                  <a:pt x="2974002" y="5101220"/>
                  <a:pt x="3008327" y="5091400"/>
                  <a:pt x="3047555" y="5081581"/>
                </a:cubicBezTo>
                <a:cubicBezTo>
                  <a:pt x="3081880" y="5071761"/>
                  <a:pt x="3121108" y="5061942"/>
                  <a:pt x="3155433" y="5052122"/>
                </a:cubicBezTo>
                <a:cubicBezTo>
                  <a:pt x="3228987" y="5032483"/>
                  <a:pt x="3302540" y="5007934"/>
                  <a:pt x="3371189" y="4983386"/>
                </a:cubicBezTo>
                <a:cubicBezTo>
                  <a:pt x="3434936" y="4958837"/>
                  <a:pt x="3498682" y="4939198"/>
                  <a:pt x="3557524" y="4909740"/>
                </a:cubicBezTo>
                <a:cubicBezTo>
                  <a:pt x="3557524" y="4909740"/>
                  <a:pt x="3557524" y="4909740"/>
                  <a:pt x="3586946" y="39278"/>
                </a:cubicBezTo>
                <a:cubicBezTo>
                  <a:pt x="3586946" y="39278"/>
                  <a:pt x="3586946" y="39278"/>
                  <a:pt x="3454550" y="78556"/>
                </a:cubicBezTo>
                <a:cubicBezTo>
                  <a:pt x="3430032" y="83466"/>
                  <a:pt x="3405514" y="93285"/>
                  <a:pt x="3380997" y="98195"/>
                </a:cubicBezTo>
                <a:cubicBezTo>
                  <a:pt x="3380997" y="98195"/>
                  <a:pt x="3380997" y="98195"/>
                  <a:pt x="3302540" y="117834"/>
                </a:cubicBezTo>
                <a:cubicBezTo>
                  <a:pt x="3302540" y="117834"/>
                  <a:pt x="3302540" y="117834"/>
                  <a:pt x="3228987" y="132563"/>
                </a:cubicBezTo>
                <a:cubicBezTo>
                  <a:pt x="3228987" y="132563"/>
                  <a:pt x="3228987" y="132563"/>
                  <a:pt x="3189758" y="142383"/>
                </a:cubicBezTo>
                <a:cubicBezTo>
                  <a:pt x="3175047" y="147292"/>
                  <a:pt x="3165240" y="147292"/>
                  <a:pt x="3150530" y="147292"/>
                </a:cubicBezTo>
                <a:cubicBezTo>
                  <a:pt x="3150530" y="147292"/>
                  <a:pt x="3150530" y="147292"/>
                  <a:pt x="2998520" y="176751"/>
                </a:cubicBezTo>
                <a:cubicBezTo>
                  <a:pt x="2974002" y="181661"/>
                  <a:pt x="2944581" y="186570"/>
                  <a:pt x="2920063" y="191480"/>
                </a:cubicBezTo>
                <a:cubicBezTo>
                  <a:pt x="2920063" y="191480"/>
                  <a:pt x="2920063" y="191480"/>
                  <a:pt x="2841606" y="201300"/>
                </a:cubicBezTo>
                <a:cubicBezTo>
                  <a:pt x="2841606" y="201300"/>
                  <a:pt x="2841606" y="201300"/>
                  <a:pt x="2768053" y="211119"/>
                </a:cubicBezTo>
                <a:cubicBezTo>
                  <a:pt x="2738632" y="216029"/>
                  <a:pt x="2714114" y="216029"/>
                  <a:pt x="2689596" y="220939"/>
                </a:cubicBezTo>
                <a:cubicBezTo>
                  <a:pt x="2635657" y="225848"/>
                  <a:pt x="2586622" y="230758"/>
                  <a:pt x="2532683" y="235668"/>
                </a:cubicBezTo>
                <a:cubicBezTo>
                  <a:pt x="2532683" y="235668"/>
                  <a:pt x="2532683" y="235668"/>
                  <a:pt x="2375769" y="250397"/>
                </a:cubicBezTo>
                <a:cubicBezTo>
                  <a:pt x="2351251" y="250397"/>
                  <a:pt x="2326734" y="255307"/>
                  <a:pt x="2297312" y="255307"/>
                </a:cubicBezTo>
                <a:cubicBezTo>
                  <a:pt x="2297312" y="255307"/>
                  <a:pt x="2297312" y="255307"/>
                  <a:pt x="2218855" y="260216"/>
                </a:cubicBezTo>
                <a:cubicBezTo>
                  <a:pt x="2218855" y="260216"/>
                  <a:pt x="2218855" y="260216"/>
                  <a:pt x="2140399" y="260216"/>
                </a:cubicBezTo>
                <a:cubicBezTo>
                  <a:pt x="2140399" y="260216"/>
                  <a:pt x="2140399" y="260216"/>
                  <a:pt x="2066845" y="265126"/>
                </a:cubicBezTo>
                <a:cubicBezTo>
                  <a:pt x="2012906" y="265126"/>
                  <a:pt x="1958967" y="265126"/>
                  <a:pt x="1909932" y="265126"/>
                </a:cubicBezTo>
                <a:cubicBezTo>
                  <a:pt x="1855992" y="265126"/>
                  <a:pt x="1802054" y="265126"/>
                  <a:pt x="1753018" y="265126"/>
                </a:cubicBezTo>
                <a:cubicBezTo>
                  <a:pt x="1699079" y="265126"/>
                  <a:pt x="1650044" y="265126"/>
                  <a:pt x="1596105" y="260216"/>
                </a:cubicBezTo>
                <a:cubicBezTo>
                  <a:pt x="1542166" y="260216"/>
                  <a:pt x="1493130" y="260216"/>
                  <a:pt x="1439191" y="255307"/>
                </a:cubicBezTo>
                <a:cubicBezTo>
                  <a:pt x="1439191" y="255307"/>
                  <a:pt x="1439191" y="255307"/>
                  <a:pt x="1360734" y="250397"/>
                </a:cubicBezTo>
                <a:cubicBezTo>
                  <a:pt x="1360734" y="250397"/>
                  <a:pt x="1360734" y="250397"/>
                  <a:pt x="1439191" y="250397"/>
                </a:cubicBezTo>
                <a:cubicBezTo>
                  <a:pt x="1493130" y="255307"/>
                  <a:pt x="1542166" y="255307"/>
                  <a:pt x="1596105" y="255307"/>
                </a:cubicBezTo>
                <a:cubicBezTo>
                  <a:pt x="1650044" y="255307"/>
                  <a:pt x="1699079" y="255307"/>
                  <a:pt x="1753018" y="260216"/>
                </a:cubicBezTo>
                <a:cubicBezTo>
                  <a:pt x="1802054" y="260216"/>
                  <a:pt x="1855992" y="255307"/>
                  <a:pt x="1909932" y="255307"/>
                </a:cubicBezTo>
                <a:cubicBezTo>
                  <a:pt x="1958967" y="255307"/>
                  <a:pt x="2012906" y="255307"/>
                  <a:pt x="2061942" y="250397"/>
                </a:cubicBezTo>
                <a:cubicBezTo>
                  <a:pt x="2061942" y="250397"/>
                  <a:pt x="2061942" y="250397"/>
                  <a:pt x="2140399" y="250397"/>
                </a:cubicBezTo>
                <a:cubicBezTo>
                  <a:pt x="2140399" y="250397"/>
                  <a:pt x="2140399" y="250397"/>
                  <a:pt x="2218855" y="245487"/>
                </a:cubicBezTo>
                <a:cubicBezTo>
                  <a:pt x="2218855" y="245487"/>
                  <a:pt x="2218855" y="245487"/>
                  <a:pt x="2297312" y="240577"/>
                </a:cubicBezTo>
                <a:cubicBezTo>
                  <a:pt x="2321830" y="240577"/>
                  <a:pt x="2351251" y="235668"/>
                  <a:pt x="2375769" y="235668"/>
                </a:cubicBezTo>
                <a:cubicBezTo>
                  <a:pt x="2375769" y="235668"/>
                  <a:pt x="2375769" y="235668"/>
                  <a:pt x="2532683" y="220939"/>
                </a:cubicBezTo>
                <a:cubicBezTo>
                  <a:pt x="2581718" y="216029"/>
                  <a:pt x="2635657" y="211119"/>
                  <a:pt x="2684693" y="201300"/>
                </a:cubicBezTo>
                <a:cubicBezTo>
                  <a:pt x="2709210" y="201300"/>
                  <a:pt x="2738632" y="196390"/>
                  <a:pt x="2763149" y="191480"/>
                </a:cubicBezTo>
                <a:cubicBezTo>
                  <a:pt x="2763149" y="191480"/>
                  <a:pt x="2763149" y="191480"/>
                  <a:pt x="2841606" y="181661"/>
                </a:cubicBezTo>
                <a:cubicBezTo>
                  <a:pt x="2841606" y="181661"/>
                  <a:pt x="2841606" y="181661"/>
                  <a:pt x="2915159" y="171841"/>
                </a:cubicBezTo>
                <a:cubicBezTo>
                  <a:pt x="2944581" y="166931"/>
                  <a:pt x="2969098" y="162022"/>
                  <a:pt x="2993616" y="157112"/>
                </a:cubicBezTo>
                <a:cubicBezTo>
                  <a:pt x="2993616" y="157112"/>
                  <a:pt x="2993616" y="157112"/>
                  <a:pt x="3145626" y="127654"/>
                </a:cubicBezTo>
                <a:cubicBezTo>
                  <a:pt x="3160337" y="122744"/>
                  <a:pt x="3170144" y="122744"/>
                  <a:pt x="3184855" y="117834"/>
                </a:cubicBezTo>
                <a:cubicBezTo>
                  <a:pt x="3184855" y="117834"/>
                  <a:pt x="3184855" y="117834"/>
                  <a:pt x="3224083" y="108014"/>
                </a:cubicBezTo>
                <a:cubicBezTo>
                  <a:pt x="3224083" y="108014"/>
                  <a:pt x="3224083" y="108014"/>
                  <a:pt x="3297636" y="93285"/>
                </a:cubicBezTo>
                <a:cubicBezTo>
                  <a:pt x="3297636" y="93285"/>
                  <a:pt x="3297636" y="93285"/>
                  <a:pt x="3376093" y="73646"/>
                </a:cubicBezTo>
                <a:cubicBezTo>
                  <a:pt x="3400611" y="68737"/>
                  <a:pt x="3425128" y="58917"/>
                  <a:pt x="3449646" y="49098"/>
                </a:cubicBezTo>
                <a:cubicBezTo>
                  <a:pt x="3449646" y="49098"/>
                  <a:pt x="3449646" y="49098"/>
                  <a:pt x="3596753" y="4910"/>
                </a:cubicBezTo>
                <a:cubicBezTo>
                  <a:pt x="3596753" y="4910"/>
                  <a:pt x="3596753" y="4910"/>
                  <a:pt x="36163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defTabSz="914377"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îṥļiḑé">
            <a:extLst>
              <a:ext uri="{FF2B5EF4-FFF2-40B4-BE49-F238E27FC236}">
                <a16:creationId xmlns:a16="http://schemas.microsoft.com/office/drawing/2014/main" id="{99234751-A038-5D6E-B4A8-B4F449416616}"/>
              </a:ext>
            </a:extLst>
          </p:cNvPr>
          <p:cNvSpPr/>
          <p:nvPr userDrawn="1"/>
        </p:nvSpPr>
        <p:spPr>
          <a:xfrm>
            <a:off x="889143" y="3429000"/>
            <a:ext cx="2333335" cy="600783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</a:rPr>
              <a:t>CONTENTS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5AC194E-D5AE-29D7-4A16-92EAE11090D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50" y="2154734"/>
            <a:ext cx="1314722" cy="115200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id="{56E7D9A3-D88C-0DC1-11CF-163EBFFC03A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58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9">
          <p15:clr>
            <a:srgbClr val="FBAE40"/>
          </p15:clr>
        </p15:guide>
        <p15:guide id="2" pos="7378">
          <p15:clr>
            <a:srgbClr val="FBAE40"/>
          </p15:clr>
        </p15:guide>
        <p15:guide id="3" pos="370">
          <p15:clr>
            <a:srgbClr val="FBAE40"/>
          </p15:clr>
        </p15:guide>
        <p15:guide id="4" orient="horz" pos="3521">
          <p15:clr>
            <a:srgbClr val="FBAE40"/>
          </p15:clr>
        </p15:guide>
        <p15:guide id="5" pos="3386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剪去单角 21">
            <a:extLst>
              <a:ext uri="{FF2B5EF4-FFF2-40B4-BE49-F238E27FC236}">
                <a16:creationId xmlns:a16="http://schemas.microsoft.com/office/drawing/2014/main" id="{A52D5EB1-942D-408D-2B59-E9DF9F01154C}"/>
              </a:ext>
            </a:extLst>
          </p:cNvPr>
          <p:cNvSpPr/>
          <p:nvPr userDrawn="1"/>
        </p:nvSpPr>
        <p:spPr>
          <a:xfrm>
            <a:off x="-15241" y="-27588"/>
            <a:ext cx="2978848" cy="6909160"/>
          </a:xfrm>
          <a:custGeom>
            <a:avLst/>
            <a:gdLst>
              <a:gd name="connsiteX0" fmla="*/ 0 w 5514975"/>
              <a:gd name="connsiteY0" fmla="*/ 0 h 3771900"/>
              <a:gd name="connsiteX1" fmla="*/ 4886312 w 5514975"/>
              <a:gd name="connsiteY1" fmla="*/ 0 h 3771900"/>
              <a:gd name="connsiteX2" fmla="*/ 5514975 w 5514975"/>
              <a:gd name="connsiteY2" fmla="*/ 628663 h 3771900"/>
              <a:gd name="connsiteX3" fmla="*/ 5514975 w 5514975"/>
              <a:gd name="connsiteY3" fmla="*/ 3771900 h 3771900"/>
              <a:gd name="connsiteX4" fmla="*/ 0 w 5514975"/>
              <a:gd name="connsiteY4" fmla="*/ 3771900 h 3771900"/>
              <a:gd name="connsiteX5" fmla="*/ 0 w 5514975"/>
              <a:gd name="connsiteY5" fmla="*/ 0 h 3771900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5514975 w 5514975"/>
              <a:gd name="connsiteY3" fmla="*/ 3771900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1781175 w 5514975"/>
              <a:gd name="connsiteY3" fmla="*/ 6886575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896100"/>
              <a:gd name="connsiteX1" fmla="*/ 4886312 w 5514975"/>
              <a:gd name="connsiteY1" fmla="*/ 0 h 6896100"/>
              <a:gd name="connsiteX2" fmla="*/ 5514975 w 5514975"/>
              <a:gd name="connsiteY2" fmla="*/ 628663 h 6896100"/>
              <a:gd name="connsiteX3" fmla="*/ 1781175 w 5514975"/>
              <a:gd name="connsiteY3" fmla="*/ 6886575 h 6896100"/>
              <a:gd name="connsiteX4" fmla="*/ 0 w 5514975"/>
              <a:gd name="connsiteY4" fmla="*/ 6896100 h 6896100"/>
              <a:gd name="connsiteX5" fmla="*/ 0 w 5514975"/>
              <a:gd name="connsiteY5" fmla="*/ 0 h 6896100"/>
              <a:gd name="connsiteX0" fmla="*/ 0 w 4886312"/>
              <a:gd name="connsiteY0" fmla="*/ 0 h 6896100"/>
              <a:gd name="connsiteX1" fmla="*/ 4886312 w 4886312"/>
              <a:gd name="connsiteY1" fmla="*/ 0 h 6896100"/>
              <a:gd name="connsiteX2" fmla="*/ 4229100 w 4886312"/>
              <a:gd name="connsiteY2" fmla="*/ 3362338 h 6896100"/>
              <a:gd name="connsiteX3" fmla="*/ 1781175 w 4886312"/>
              <a:gd name="connsiteY3" fmla="*/ 6886575 h 6896100"/>
              <a:gd name="connsiteX4" fmla="*/ 0 w 4886312"/>
              <a:gd name="connsiteY4" fmla="*/ 6896100 h 6896100"/>
              <a:gd name="connsiteX5" fmla="*/ 0 w 4886312"/>
              <a:gd name="connsiteY5" fmla="*/ 0 h 6896100"/>
              <a:gd name="connsiteX0" fmla="*/ 0 w 4229100"/>
              <a:gd name="connsiteY0" fmla="*/ 0 h 6896100"/>
              <a:gd name="connsiteX1" fmla="*/ 3228962 w 4229100"/>
              <a:gd name="connsiteY1" fmla="*/ 1905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229100"/>
              <a:gd name="connsiteY0" fmla="*/ 0 h 6896100"/>
              <a:gd name="connsiteX1" fmla="*/ 3809987 w 4229100"/>
              <a:gd name="connsiteY1" fmla="*/ 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876800"/>
              <a:gd name="connsiteY0" fmla="*/ 0 h 6896100"/>
              <a:gd name="connsiteX1" fmla="*/ 3809987 w 4876800"/>
              <a:gd name="connsiteY1" fmla="*/ 0 h 6896100"/>
              <a:gd name="connsiteX2" fmla="*/ 4876800 w 4876800"/>
              <a:gd name="connsiteY2" fmla="*/ 2476513 h 6896100"/>
              <a:gd name="connsiteX3" fmla="*/ 1781175 w 4876800"/>
              <a:gd name="connsiteY3" fmla="*/ 6886575 h 6896100"/>
              <a:gd name="connsiteX4" fmla="*/ 0 w 4876800"/>
              <a:gd name="connsiteY4" fmla="*/ 6896100 h 6896100"/>
              <a:gd name="connsiteX5" fmla="*/ 0 w 4876800"/>
              <a:gd name="connsiteY5" fmla="*/ 0 h 6896100"/>
              <a:gd name="connsiteX0" fmla="*/ 0 w 4467225"/>
              <a:gd name="connsiteY0" fmla="*/ 0 h 6896100"/>
              <a:gd name="connsiteX1" fmla="*/ 3809987 w 4467225"/>
              <a:gd name="connsiteY1" fmla="*/ 0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467225"/>
              <a:gd name="connsiteY0" fmla="*/ 0 h 6896100"/>
              <a:gd name="connsiteX1" fmla="*/ 3619487 w 4467225"/>
              <a:gd name="connsiteY1" fmla="*/ 9525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105275"/>
              <a:gd name="connsiteY0" fmla="*/ 0 h 6896100"/>
              <a:gd name="connsiteX1" fmla="*/ 3619487 w 4105275"/>
              <a:gd name="connsiteY1" fmla="*/ 9525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105275"/>
              <a:gd name="connsiteY0" fmla="*/ 0 h 6896100"/>
              <a:gd name="connsiteX1" fmla="*/ 3209912 w 4105275"/>
              <a:gd name="connsiteY1" fmla="*/ 38100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448175"/>
              <a:gd name="connsiteY0" fmla="*/ 0 h 6896100"/>
              <a:gd name="connsiteX1" fmla="*/ 3209912 w 4448175"/>
              <a:gd name="connsiteY1" fmla="*/ 38100 h 6896100"/>
              <a:gd name="connsiteX2" fmla="*/ 4448175 w 4448175"/>
              <a:gd name="connsiteY2" fmla="*/ 3181363 h 6896100"/>
              <a:gd name="connsiteX3" fmla="*/ 1781175 w 4448175"/>
              <a:gd name="connsiteY3" fmla="*/ 6886575 h 6896100"/>
              <a:gd name="connsiteX4" fmla="*/ 0 w 4448175"/>
              <a:gd name="connsiteY4" fmla="*/ 6896100 h 6896100"/>
              <a:gd name="connsiteX5" fmla="*/ 0 w 4448175"/>
              <a:gd name="connsiteY5" fmla="*/ 0 h 6896100"/>
              <a:gd name="connsiteX0" fmla="*/ 0 w 4238625"/>
              <a:gd name="connsiteY0" fmla="*/ 0 h 6896100"/>
              <a:gd name="connsiteX1" fmla="*/ 3209912 w 4238625"/>
              <a:gd name="connsiteY1" fmla="*/ 3810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781412 w 4238625"/>
              <a:gd name="connsiteY1" fmla="*/ 1905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248012 w 4238625"/>
              <a:gd name="connsiteY1" fmla="*/ 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781175 w 4486275"/>
              <a:gd name="connsiteY3" fmla="*/ 6886575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619250 w 4486275"/>
              <a:gd name="connsiteY3" fmla="*/ 6877050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229100"/>
              <a:gd name="connsiteY0" fmla="*/ 0 h 6896100"/>
              <a:gd name="connsiteX1" fmla="*/ 3248012 w 4229100"/>
              <a:gd name="connsiteY1" fmla="*/ 0 h 6896100"/>
              <a:gd name="connsiteX2" fmla="*/ 4229100 w 4229100"/>
              <a:gd name="connsiteY2" fmla="*/ 3429013 h 6896100"/>
              <a:gd name="connsiteX3" fmla="*/ 1619250 w 4229100"/>
              <a:gd name="connsiteY3" fmla="*/ 6877050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572000"/>
              <a:gd name="connsiteY0" fmla="*/ 0 h 6896100"/>
              <a:gd name="connsiteX1" fmla="*/ 3248012 w 4572000"/>
              <a:gd name="connsiteY1" fmla="*/ 0 h 6896100"/>
              <a:gd name="connsiteX2" fmla="*/ 4572000 w 4572000"/>
              <a:gd name="connsiteY2" fmla="*/ 2962288 h 6896100"/>
              <a:gd name="connsiteX3" fmla="*/ 1619250 w 4572000"/>
              <a:gd name="connsiteY3" fmla="*/ 6877050 h 6896100"/>
              <a:gd name="connsiteX4" fmla="*/ 0 w 4572000"/>
              <a:gd name="connsiteY4" fmla="*/ 6896100 h 6896100"/>
              <a:gd name="connsiteX5" fmla="*/ 0 w 4572000"/>
              <a:gd name="connsiteY5" fmla="*/ 0 h 6896100"/>
              <a:gd name="connsiteX0" fmla="*/ 0 w 4610100"/>
              <a:gd name="connsiteY0" fmla="*/ 0 h 6896100"/>
              <a:gd name="connsiteX1" fmla="*/ 3248012 w 4610100"/>
              <a:gd name="connsiteY1" fmla="*/ 0 h 6896100"/>
              <a:gd name="connsiteX2" fmla="*/ 4610100 w 4610100"/>
              <a:gd name="connsiteY2" fmla="*/ 3086113 h 6896100"/>
              <a:gd name="connsiteX3" fmla="*/ 1619250 w 4610100"/>
              <a:gd name="connsiteY3" fmla="*/ 6877050 h 6896100"/>
              <a:gd name="connsiteX4" fmla="*/ 0 w 4610100"/>
              <a:gd name="connsiteY4" fmla="*/ 6896100 h 6896100"/>
              <a:gd name="connsiteX5" fmla="*/ 0 w 4610100"/>
              <a:gd name="connsiteY5" fmla="*/ 0 h 6896100"/>
              <a:gd name="connsiteX0" fmla="*/ 0 w 4552950"/>
              <a:gd name="connsiteY0" fmla="*/ 0 h 6896100"/>
              <a:gd name="connsiteX1" fmla="*/ 3248012 w 4552950"/>
              <a:gd name="connsiteY1" fmla="*/ 0 h 6896100"/>
              <a:gd name="connsiteX2" fmla="*/ 4552950 w 4552950"/>
              <a:gd name="connsiteY2" fmla="*/ 3124213 h 6896100"/>
              <a:gd name="connsiteX3" fmla="*/ 1619250 w 4552950"/>
              <a:gd name="connsiteY3" fmla="*/ 6877050 h 6896100"/>
              <a:gd name="connsiteX4" fmla="*/ 0 w 4552950"/>
              <a:gd name="connsiteY4" fmla="*/ 6896100 h 6896100"/>
              <a:gd name="connsiteX5" fmla="*/ 0 w 4552950"/>
              <a:gd name="connsiteY5" fmla="*/ 0 h 6896100"/>
              <a:gd name="connsiteX0" fmla="*/ 0 w 4200525"/>
              <a:gd name="connsiteY0" fmla="*/ 0 h 6896100"/>
              <a:gd name="connsiteX1" fmla="*/ 3248012 w 4200525"/>
              <a:gd name="connsiteY1" fmla="*/ 0 h 6896100"/>
              <a:gd name="connsiteX2" fmla="*/ 4200525 w 4200525"/>
              <a:gd name="connsiteY2" fmla="*/ 3771913 h 6896100"/>
              <a:gd name="connsiteX3" fmla="*/ 1619250 w 4200525"/>
              <a:gd name="connsiteY3" fmla="*/ 6877050 h 6896100"/>
              <a:gd name="connsiteX4" fmla="*/ 0 w 4200525"/>
              <a:gd name="connsiteY4" fmla="*/ 6896100 h 6896100"/>
              <a:gd name="connsiteX5" fmla="*/ 0 w 4200525"/>
              <a:gd name="connsiteY5" fmla="*/ 0 h 6896100"/>
              <a:gd name="connsiteX0" fmla="*/ 0 w 4457700"/>
              <a:gd name="connsiteY0" fmla="*/ 0 h 6896100"/>
              <a:gd name="connsiteX1" fmla="*/ 3248012 w 4457700"/>
              <a:gd name="connsiteY1" fmla="*/ 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3629012 w 4457700"/>
              <a:gd name="connsiteY1" fmla="*/ 1905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2383295 w 4457700"/>
              <a:gd name="connsiteY1" fmla="*/ 854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1619250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928556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28556 w 3495662"/>
              <a:gd name="connsiteY3" fmla="*/ 6890110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10820 w 3495662"/>
              <a:gd name="connsiteY3" fmla="*/ 6905225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662" h="6909160">
                <a:moveTo>
                  <a:pt x="0" y="13060"/>
                </a:moveTo>
                <a:lnTo>
                  <a:pt x="2374846" y="0"/>
                </a:lnTo>
                <a:lnTo>
                  <a:pt x="3495662" y="3210188"/>
                </a:lnTo>
                <a:lnTo>
                  <a:pt x="910820" y="6905225"/>
                </a:lnTo>
                <a:lnTo>
                  <a:pt x="0" y="6909160"/>
                </a:lnTo>
                <a:lnTo>
                  <a:pt x="0" y="13060"/>
                </a:lnTo>
                <a:close/>
              </a:path>
            </a:pathLst>
          </a:custGeom>
          <a:solidFill>
            <a:srgbClr val="286787"/>
          </a:solidFill>
          <a:ln>
            <a:noFill/>
          </a:ln>
          <a:effectLst>
            <a:outerShdw blurRad="114300" dist="114300" dir="1200000" algn="tl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79">
            <a:extLst>
              <a:ext uri="{FF2B5EF4-FFF2-40B4-BE49-F238E27FC236}">
                <a16:creationId xmlns:a16="http://schemas.microsoft.com/office/drawing/2014/main" id="{1D902768-E9FE-3205-C958-B7DC6050A50D}"/>
              </a:ext>
            </a:extLst>
          </p:cNvPr>
          <p:cNvGrpSpPr/>
          <p:nvPr userDrawn="1"/>
        </p:nvGrpSpPr>
        <p:grpSpPr bwMode="auto">
          <a:xfrm>
            <a:off x="671788" y="2184311"/>
            <a:ext cx="1635270" cy="1638578"/>
            <a:chOff x="6379729" y="2488774"/>
            <a:chExt cx="2513016" cy="2513016"/>
          </a:xfrm>
          <a:effectLst>
            <a:outerShdw blurRad="190500" dist="215900" dir="8100000" algn="tr" rotWithShape="0">
              <a:schemeClr val="tx1">
                <a:lumMod val="85000"/>
                <a:lumOff val="15000"/>
                <a:alpha val="59000"/>
              </a:schemeClr>
            </a:outerShdw>
          </a:effectLst>
        </p:grpSpPr>
        <p:sp>
          <p:nvSpPr>
            <p:cNvPr id="4" name="任意多边形 82">
              <a:extLst>
                <a:ext uri="{FF2B5EF4-FFF2-40B4-BE49-F238E27FC236}">
                  <a16:creationId xmlns:a16="http://schemas.microsoft.com/office/drawing/2014/main" id="{9BCBF521-21A9-9734-0EA7-15AD9FCE1300}"/>
                </a:ext>
              </a:extLst>
            </p:cNvPr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任意多边形 83">
              <a:extLst>
                <a:ext uri="{FF2B5EF4-FFF2-40B4-BE49-F238E27FC236}">
                  <a16:creationId xmlns:a16="http://schemas.microsoft.com/office/drawing/2014/main" id="{C0DB2DB2-43A8-52D1-22F4-42E17334D649}"/>
                </a:ext>
              </a:extLst>
            </p:cNvPr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A1A1E076-CC39-0A78-EDA9-EB0370B1B3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2" y="2427600"/>
            <a:ext cx="1314722" cy="1152000"/>
          </a:xfrm>
          <a:prstGeom prst="rect">
            <a:avLst/>
          </a:prstGeom>
        </p:spPr>
      </p:pic>
      <p:sp>
        <p:nvSpPr>
          <p:cNvPr id="8" name="文本占位符 25">
            <a:extLst>
              <a:ext uri="{FF2B5EF4-FFF2-40B4-BE49-F238E27FC236}">
                <a16:creationId xmlns:a16="http://schemas.microsoft.com/office/drawing/2014/main" id="{149A845F-3F80-4D2E-524C-81318C14A8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5663" y="3681413"/>
            <a:ext cx="8316912" cy="226853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0" baseline="0">
                <a:latin typeface="Cambria" panose="02040503050406030204" pitchFamily="18" charset="0"/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结束语</a:t>
            </a: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C62BE01B-8634-D0C9-7193-7355BAA097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  <p:pic>
        <p:nvPicPr>
          <p:cNvPr id="10" name="图片 9" descr="卡通人物&#10;&#10;中度可信度描述已自动生成">
            <a:extLst>
              <a:ext uri="{FF2B5EF4-FFF2-40B4-BE49-F238E27FC236}">
                <a16:creationId xmlns:a16="http://schemas.microsoft.com/office/drawing/2014/main" id="{ECBF163D-E8FF-FA23-CE0C-A60F76F0C19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18311" y="1820991"/>
            <a:ext cx="7271616" cy="16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33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3" userDrawn="1">
          <p15:clr>
            <a:srgbClr val="FBAE40"/>
          </p15:clr>
        </p15:guide>
        <p15:guide id="2" pos="2139">
          <p15:clr>
            <a:srgbClr val="FBAE40"/>
          </p15:clr>
        </p15:guide>
        <p15:guide id="3" pos="7378" userDrawn="1">
          <p15:clr>
            <a:srgbClr val="FBAE40"/>
          </p15:clr>
        </p15:guide>
        <p15:guide id="4" orient="horz" pos="2319" userDrawn="1">
          <p15:clr>
            <a:srgbClr val="FBAE40"/>
          </p15:clr>
        </p15:guide>
        <p15:guide id="5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30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3">
            <a:extLst>
              <a:ext uri="{FF2B5EF4-FFF2-40B4-BE49-F238E27FC236}">
                <a16:creationId xmlns:a16="http://schemas.microsoft.com/office/drawing/2014/main" id="{428137EC-827D-F131-0B03-4912CF8C4FFE}"/>
              </a:ext>
            </a:extLst>
          </p:cNvPr>
          <p:cNvSpPr>
            <a:spLocks noGrp="1"/>
          </p:cNvSpPr>
          <p:nvPr userDrawn="1"/>
        </p:nvSpPr>
        <p:spPr>
          <a:xfrm>
            <a:off x="11676063" y="6489700"/>
            <a:ext cx="515936" cy="36830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9297DAF-1BAD-40D6-95D0-8268CEEE8384}" type="slidenum">
              <a:rPr lang="zh-CN" altLang="en-US" sz="2000" baseline="0" smtClean="0">
                <a:solidFill>
                  <a:srgbClr val="286787"/>
                </a:solidFill>
                <a:latin typeface="Cambria" panose="020405030504060302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pPr algn="ctr"/>
              <a:t>‹#›</a:t>
            </a:fld>
            <a:endParaRPr lang="zh-CN" altLang="en-US" sz="2000" baseline="0" dirty="0">
              <a:solidFill>
                <a:srgbClr val="286787"/>
              </a:solidFill>
              <a:latin typeface="Cambria" panose="020405030504060302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9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3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tif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剪去单角 21">
            <a:extLst>
              <a:ext uri="{FF2B5EF4-FFF2-40B4-BE49-F238E27FC236}">
                <a16:creationId xmlns:a16="http://schemas.microsoft.com/office/drawing/2014/main" id="{766EC372-D401-F5D5-1CC7-DCC98E1C5007}"/>
              </a:ext>
            </a:extLst>
          </p:cNvPr>
          <p:cNvSpPr/>
          <p:nvPr/>
        </p:nvSpPr>
        <p:spPr>
          <a:xfrm>
            <a:off x="-15241" y="-27588"/>
            <a:ext cx="2978848" cy="6909160"/>
          </a:xfrm>
          <a:custGeom>
            <a:avLst/>
            <a:gdLst>
              <a:gd name="connsiteX0" fmla="*/ 0 w 5514975"/>
              <a:gd name="connsiteY0" fmla="*/ 0 h 3771900"/>
              <a:gd name="connsiteX1" fmla="*/ 4886312 w 5514975"/>
              <a:gd name="connsiteY1" fmla="*/ 0 h 3771900"/>
              <a:gd name="connsiteX2" fmla="*/ 5514975 w 5514975"/>
              <a:gd name="connsiteY2" fmla="*/ 628663 h 3771900"/>
              <a:gd name="connsiteX3" fmla="*/ 5514975 w 5514975"/>
              <a:gd name="connsiteY3" fmla="*/ 3771900 h 3771900"/>
              <a:gd name="connsiteX4" fmla="*/ 0 w 5514975"/>
              <a:gd name="connsiteY4" fmla="*/ 3771900 h 3771900"/>
              <a:gd name="connsiteX5" fmla="*/ 0 w 5514975"/>
              <a:gd name="connsiteY5" fmla="*/ 0 h 3771900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5514975 w 5514975"/>
              <a:gd name="connsiteY3" fmla="*/ 3771900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1781175 w 5514975"/>
              <a:gd name="connsiteY3" fmla="*/ 6886575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896100"/>
              <a:gd name="connsiteX1" fmla="*/ 4886312 w 5514975"/>
              <a:gd name="connsiteY1" fmla="*/ 0 h 6896100"/>
              <a:gd name="connsiteX2" fmla="*/ 5514975 w 5514975"/>
              <a:gd name="connsiteY2" fmla="*/ 628663 h 6896100"/>
              <a:gd name="connsiteX3" fmla="*/ 1781175 w 5514975"/>
              <a:gd name="connsiteY3" fmla="*/ 6886575 h 6896100"/>
              <a:gd name="connsiteX4" fmla="*/ 0 w 5514975"/>
              <a:gd name="connsiteY4" fmla="*/ 6896100 h 6896100"/>
              <a:gd name="connsiteX5" fmla="*/ 0 w 5514975"/>
              <a:gd name="connsiteY5" fmla="*/ 0 h 6896100"/>
              <a:gd name="connsiteX0" fmla="*/ 0 w 4886312"/>
              <a:gd name="connsiteY0" fmla="*/ 0 h 6896100"/>
              <a:gd name="connsiteX1" fmla="*/ 4886312 w 4886312"/>
              <a:gd name="connsiteY1" fmla="*/ 0 h 6896100"/>
              <a:gd name="connsiteX2" fmla="*/ 4229100 w 4886312"/>
              <a:gd name="connsiteY2" fmla="*/ 3362338 h 6896100"/>
              <a:gd name="connsiteX3" fmla="*/ 1781175 w 4886312"/>
              <a:gd name="connsiteY3" fmla="*/ 6886575 h 6896100"/>
              <a:gd name="connsiteX4" fmla="*/ 0 w 4886312"/>
              <a:gd name="connsiteY4" fmla="*/ 6896100 h 6896100"/>
              <a:gd name="connsiteX5" fmla="*/ 0 w 4886312"/>
              <a:gd name="connsiteY5" fmla="*/ 0 h 6896100"/>
              <a:gd name="connsiteX0" fmla="*/ 0 w 4229100"/>
              <a:gd name="connsiteY0" fmla="*/ 0 h 6896100"/>
              <a:gd name="connsiteX1" fmla="*/ 3228962 w 4229100"/>
              <a:gd name="connsiteY1" fmla="*/ 1905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229100"/>
              <a:gd name="connsiteY0" fmla="*/ 0 h 6896100"/>
              <a:gd name="connsiteX1" fmla="*/ 3809987 w 4229100"/>
              <a:gd name="connsiteY1" fmla="*/ 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876800"/>
              <a:gd name="connsiteY0" fmla="*/ 0 h 6896100"/>
              <a:gd name="connsiteX1" fmla="*/ 3809987 w 4876800"/>
              <a:gd name="connsiteY1" fmla="*/ 0 h 6896100"/>
              <a:gd name="connsiteX2" fmla="*/ 4876800 w 4876800"/>
              <a:gd name="connsiteY2" fmla="*/ 2476513 h 6896100"/>
              <a:gd name="connsiteX3" fmla="*/ 1781175 w 4876800"/>
              <a:gd name="connsiteY3" fmla="*/ 6886575 h 6896100"/>
              <a:gd name="connsiteX4" fmla="*/ 0 w 4876800"/>
              <a:gd name="connsiteY4" fmla="*/ 6896100 h 6896100"/>
              <a:gd name="connsiteX5" fmla="*/ 0 w 4876800"/>
              <a:gd name="connsiteY5" fmla="*/ 0 h 6896100"/>
              <a:gd name="connsiteX0" fmla="*/ 0 w 4467225"/>
              <a:gd name="connsiteY0" fmla="*/ 0 h 6896100"/>
              <a:gd name="connsiteX1" fmla="*/ 3809987 w 4467225"/>
              <a:gd name="connsiteY1" fmla="*/ 0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467225"/>
              <a:gd name="connsiteY0" fmla="*/ 0 h 6896100"/>
              <a:gd name="connsiteX1" fmla="*/ 3619487 w 4467225"/>
              <a:gd name="connsiteY1" fmla="*/ 9525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105275"/>
              <a:gd name="connsiteY0" fmla="*/ 0 h 6896100"/>
              <a:gd name="connsiteX1" fmla="*/ 3619487 w 4105275"/>
              <a:gd name="connsiteY1" fmla="*/ 9525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105275"/>
              <a:gd name="connsiteY0" fmla="*/ 0 h 6896100"/>
              <a:gd name="connsiteX1" fmla="*/ 3209912 w 4105275"/>
              <a:gd name="connsiteY1" fmla="*/ 38100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448175"/>
              <a:gd name="connsiteY0" fmla="*/ 0 h 6896100"/>
              <a:gd name="connsiteX1" fmla="*/ 3209912 w 4448175"/>
              <a:gd name="connsiteY1" fmla="*/ 38100 h 6896100"/>
              <a:gd name="connsiteX2" fmla="*/ 4448175 w 4448175"/>
              <a:gd name="connsiteY2" fmla="*/ 3181363 h 6896100"/>
              <a:gd name="connsiteX3" fmla="*/ 1781175 w 4448175"/>
              <a:gd name="connsiteY3" fmla="*/ 6886575 h 6896100"/>
              <a:gd name="connsiteX4" fmla="*/ 0 w 4448175"/>
              <a:gd name="connsiteY4" fmla="*/ 6896100 h 6896100"/>
              <a:gd name="connsiteX5" fmla="*/ 0 w 4448175"/>
              <a:gd name="connsiteY5" fmla="*/ 0 h 6896100"/>
              <a:gd name="connsiteX0" fmla="*/ 0 w 4238625"/>
              <a:gd name="connsiteY0" fmla="*/ 0 h 6896100"/>
              <a:gd name="connsiteX1" fmla="*/ 3209912 w 4238625"/>
              <a:gd name="connsiteY1" fmla="*/ 3810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781412 w 4238625"/>
              <a:gd name="connsiteY1" fmla="*/ 1905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248012 w 4238625"/>
              <a:gd name="connsiteY1" fmla="*/ 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781175 w 4486275"/>
              <a:gd name="connsiteY3" fmla="*/ 6886575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619250 w 4486275"/>
              <a:gd name="connsiteY3" fmla="*/ 6877050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229100"/>
              <a:gd name="connsiteY0" fmla="*/ 0 h 6896100"/>
              <a:gd name="connsiteX1" fmla="*/ 3248012 w 4229100"/>
              <a:gd name="connsiteY1" fmla="*/ 0 h 6896100"/>
              <a:gd name="connsiteX2" fmla="*/ 4229100 w 4229100"/>
              <a:gd name="connsiteY2" fmla="*/ 3429013 h 6896100"/>
              <a:gd name="connsiteX3" fmla="*/ 1619250 w 4229100"/>
              <a:gd name="connsiteY3" fmla="*/ 6877050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572000"/>
              <a:gd name="connsiteY0" fmla="*/ 0 h 6896100"/>
              <a:gd name="connsiteX1" fmla="*/ 3248012 w 4572000"/>
              <a:gd name="connsiteY1" fmla="*/ 0 h 6896100"/>
              <a:gd name="connsiteX2" fmla="*/ 4572000 w 4572000"/>
              <a:gd name="connsiteY2" fmla="*/ 2962288 h 6896100"/>
              <a:gd name="connsiteX3" fmla="*/ 1619250 w 4572000"/>
              <a:gd name="connsiteY3" fmla="*/ 6877050 h 6896100"/>
              <a:gd name="connsiteX4" fmla="*/ 0 w 4572000"/>
              <a:gd name="connsiteY4" fmla="*/ 6896100 h 6896100"/>
              <a:gd name="connsiteX5" fmla="*/ 0 w 4572000"/>
              <a:gd name="connsiteY5" fmla="*/ 0 h 6896100"/>
              <a:gd name="connsiteX0" fmla="*/ 0 w 4610100"/>
              <a:gd name="connsiteY0" fmla="*/ 0 h 6896100"/>
              <a:gd name="connsiteX1" fmla="*/ 3248012 w 4610100"/>
              <a:gd name="connsiteY1" fmla="*/ 0 h 6896100"/>
              <a:gd name="connsiteX2" fmla="*/ 4610100 w 4610100"/>
              <a:gd name="connsiteY2" fmla="*/ 3086113 h 6896100"/>
              <a:gd name="connsiteX3" fmla="*/ 1619250 w 4610100"/>
              <a:gd name="connsiteY3" fmla="*/ 6877050 h 6896100"/>
              <a:gd name="connsiteX4" fmla="*/ 0 w 4610100"/>
              <a:gd name="connsiteY4" fmla="*/ 6896100 h 6896100"/>
              <a:gd name="connsiteX5" fmla="*/ 0 w 4610100"/>
              <a:gd name="connsiteY5" fmla="*/ 0 h 6896100"/>
              <a:gd name="connsiteX0" fmla="*/ 0 w 4552950"/>
              <a:gd name="connsiteY0" fmla="*/ 0 h 6896100"/>
              <a:gd name="connsiteX1" fmla="*/ 3248012 w 4552950"/>
              <a:gd name="connsiteY1" fmla="*/ 0 h 6896100"/>
              <a:gd name="connsiteX2" fmla="*/ 4552950 w 4552950"/>
              <a:gd name="connsiteY2" fmla="*/ 3124213 h 6896100"/>
              <a:gd name="connsiteX3" fmla="*/ 1619250 w 4552950"/>
              <a:gd name="connsiteY3" fmla="*/ 6877050 h 6896100"/>
              <a:gd name="connsiteX4" fmla="*/ 0 w 4552950"/>
              <a:gd name="connsiteY4" fmla="*/ 6896100 h 6896100"/>
              <a:gd name="connsiteX5" fmla="*/ 0 w 4552950"/>
              <a:gd name="connsiteY5" fmla="*/ 0 h 6896100"/>
              <a:gd name="connsiteX0" fmla="*/ 0 w 4200525"/>
              <a:gd name="connsiteY0" fmla="*/ 0 h 6896100"/>
              <a:gd name="connsiteX1" fmla="*/ 3248012 w 4200525"/>
              <a:gd name="connsiteY1" fmla="*/ 0 h 6896100"/>
              <a:gd name="connsiteX2" fmla="*/ 4200525 w 4200525"/>
              <a:gd name="connsiteY2" fmla="*/ 3771913 h 6896100"/>
              <a:gd name="connsiteX3" fmla="*/ 1619250 w 4200525"/>
              <a:gd name="connsiteY3" fmla="*/ 6877050 h 6896100"/>
              <a:gd name="connsiteX4" fmla="*/ 0 w 4200525"/>
              <a:gd name="connsiteY4" fmla="*/ 6896100 h 6896100"/>
              <a:gd name="connsiteX5" fmla="*/ 0 w 4200525"/>
              <a:gd name="connsiteY5" fmla="*/ 0 h 6896100"/>
              <a:gd name="connsiteX0" fmla="*/ 0 w 4457700"/>
              <a:gd name="connsiteY0" fmla="*/ 0 h 6896100"/>
              <a:gd name="connsiteX1" fmla="*/ 3248012 w 4457700"/>
              <a:gd name="connsiteY1" fmla="*/ 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3629012 w 4457700"/>
              <a:gd name="connsiteY1" fmla="*/ 1905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2383295 w 4457700"/>
              <a:gd name="connsiteY1" fmla="*/ 854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1619250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928556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28556 w 3495662"/>
              <a:gd name="connsiteY3" fmla="*/ 6890110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10820 w 3495662"/>
              <a:gd name="connsiteY3" fmla="*/ 6905225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662" h="6909160">
                <a:moveTo>
                  <a:pt x="0" y="13060"/>
                </a:moveTo>
                <a:lnTo>
                  <a:pt x="2374846" y="0"/>
                </a:lnTo>
                <a:lnTo>
                  <a:pt x="3495662" y="3210188"/>
                </a:lnTo>
                <a:lnTo>
                  <a:pt x="910820" y="6905225"/>
                </a:lnTo>
                <a:lnTo>
                  <a:pt x="0" y="6909160"/>
                </a:lnTo>
                <a:lnTo>
                  <a:pt x="0" y="130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14300" dist="114300" dir="1200000" algn="tl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79">
            <a:extLst>
              <a:ext uri="{FF2B5EF4-FFF2-40B4-BE49-F238E27FC236}">
                <a16:creationId xmlns:a16="http://schemas.microsoft.com/office/drawing/2014/main" id="{07A815FF-4FE6-7771-F03B-D78B898B9E62}"/>
              </a:ext>
            </a:extLst>
          </p:cNvPr>
          <p:cNvGrpSpPr/>
          <p:nvPr/>
        </p:nvGrpSpPr>
        <p:grpSpPr bwMode="auto">
          <a:xfrm>
            <a:off x="671788" y="2184311"/>
            <a:ext cx="1635270" cy="1638578"/>
            <a:chOff x="6379729" y="2488774"/>
            <a:chExt cx="2513016" cy="2513016"/>
          </a:xfrm>
          <a:effectLst>
            <a:outerShdw blurRad="190500" dist="215900" dir="8100000" algn="tr" rotWithShape="0">
              <a:schemeClr val="tx1">
                <a:lumMod val="85000"/>
                <a:lumOff val="15000"/>
                <a:alpha val="59000"/>
              </a:schemeClr>
            </a:outerShdw>
          </a:effectLst>
        </p:grpSpPr>
        <p:sp>
          <p:nvSpPr>
            <p:cNvPr id="6" name="任意多边形 82">
              <a:extLst>
                <a:ext uri="{FF2B5EF4-FFF2-40B4-BE49-F238E27FC236}">
                  <a16:creationId xmlns:a16="http://schemas.microsoft.com/office/drawing/2014/main" id="{C85B003E-7BCC-9ED0-7543-A29BA24F1E7A}"/>
                </a:ext>
              </a:extLst>
            </p:cNvPr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 83">
              <a:extLst>
                <a:ext uri="{FF2B5EF4-FFF2-40B4-BE49-F238E27FC236}">
                  <a16:creationId xmlns:a16="http://schemas.microsoft.com/office/drawing/2014/main" id="{4D333832-0A05-02CE-BC70-5BFBBC95EE3C}"/>
                </a:ext>
              </a:extLst>
            </p:cNvPr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1FF3C7A1-2D99-6EDF-DCB6-2E041DCAE6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2" y="2427600"/>
            <a:ext cx="1314722" cy="1152000"/>
          </a:xfrm>
          <a:prstGeom prst="rect">
            <a:avLst/>
          </a:prstGeom>
        </p:spPr>
      </p:pic>
      <p:sp>
        <p:nvSpPr>
          <p:cNvPr id="9" name="标题 15">
            <a:extLst>
              <a:ext uri="{FF2B5EF4-FFF2-40B4-BE49-F238E27FC236}">
                <a16:creationId xmlns:a16="http://schemas.microsoft.com/office/drawing/2014/main" id="{598959F6-E679-FCFD-225D-1696A16C76D7}"/>
              </a:ext>
            </a:extLst>
          </p:cNvPr>
          <p:cNvSpPr txBox="1">
            <a:spLocks/>
          </p:cNvSpPr>
          <p:nvPr/>
        </p:nvSpPr>
        <p:spPr>
          <a:xfrm>
            <a:off x="3395664" y="1449387"/>
            <a:ext cx="8280399" cy="27003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4800" b="0" kern="1200" baseline="0">
                <a:solidFill>
                  <a:schemeClr val="accent1"/>
                </a:solidFill>
                <a:latin typeface="Cambria" panose="020405030504060302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  <p:sp>
        <p:nvSpPr>
          <p:cNvPr id="10" name="文本占位符 25">
            <a:extLst>
              <a:ext uri="{FF2B5EF4-FFF2-40B4-BE49-F238E27FC236}">
                <a16:creationId xmlns:a16="http://schemas.microsoft.com/office/drawing/2014/main" id="{CA87CFED-2977-E089-5B04-2AA478B60073}"/>
              </a:ext>
            </a:extLst>
          </p:cNvPr>
          <p:cNvSpPr txBox="1">
            <a:spLocks/>
          </p:cNvSpPr>
          <p:nvPr/>
        </p:nvSpPr>
        <p:spPr>
          <a:xfrm>
            <a:off x="3395664" y="4149724"/>
            <a:ext cx="8280399" cy="180022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kern="1200" baseline="0">
                <a:solidFill>
                  <a:schemeClr val="tx1"/>
                </a:solidFill>
                <a:latin typeface="Cambria" panose="02040503050406030204" pitchFamily="18" charset="0"/>
                <a:ea typeface="楷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作者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797158AC-67D0-5B08-7C36-023406EE6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8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3">
            <a:extLst>
              <a:ext uri="{FF2B5EF4-FFF2-40B4-BE49-F238E27FC236}">
                <a16:creationId xmlns:a16="http://schemas.microsoft.com/office/drawing/2014/main" id="{BA0A3A83-A514-D921-6DA0-6E573B7FCE63}"/>
              </a:ext>
            </a:extLst>
          </p:cNvPr>
          <p:cNvSpPr txBox="1">
            <a:spLocks/>
          </p:cNvSpPr>
          <p:nvPr/>
        </p:nvSpPr>
        <p:spPr>
          <a:xfrm>
            <a:off x="5385435" y="1278573"/>
            <a:ext cx="6290628" cy="4311015"/>
          </a:xfrm>
          <a:prstGeom prst="rect">
            <a:avLst/>
          </a:prstGeom>
        </p:spPr>
        <p:txBody>
          <a:bodyPr anchor="ctr"/>
          <a:lstStyle>
            <a:lvl1pPr marL="514350" indent="-51435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  <a:defRPr sz="2800" kern="1200" baseline="0">
                <a:solidFill>
                  <a:schemeClr val="accent1"/>
                </a:solidFill>
                <a:latin typeface="Cambria" panose="02040503050406030204" pitchFamily="18" charset="0"/>
                <a:ea typeface="黑体" panose="02010609060101010101" pitchFamily="49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目录</a:t>
            </a:r>
            <a:endParaRPr lang="zh-CN" altLang="en-US" dirty="0"/>
          </a:p>
        </p:txBody>
      </p:sp>
      <p:sp>
        <p:nvSpPr>
          <p:cNvPr id="3" name="îṧļîḍê">
            <a:extLst>
              <a:ext uri="{FF2B5EF4-FFF2-40B4-BE49-F238E27FC236}">
                <a16:creationId xmlns:a16="http://schemas.microsoft.com/office/drawing/2014/main" id="{110BB9D7-B754-67EA-3624-F61E05264DA7}"/>
              </a:ext>
            </a:extLst>
          </p:cNvPr>
          <p:cNvSpPr/>
          <p:nvPr/>
        </p:nvSpPr>
        <p:spPr bwMode="auto">
          <a:xfrm>
            <a:off x="0" y="517525"/>
            <a:ext cx="4111625" cy="5822951"/>
          </a:xfrm>
          <a:custGeom>
            <a:avLst/>
            <a:gdLst>
              <a:gd name="connsiteX0" fmla="*/ 1340314 w 4111625"/>
              <a:gd name="connsiteY0" fmla="*/ 249119 h 5822951"/>
              <a:gd name="connsiteX1" fmla="*/ 1360734 w 4111625"/>
              <a:gd name="connsiteY1" fmla="*/ 250397 h 5822951"/>
              <a:gd name="connsiteX2" fmla="*/ 1350927 w 4111625"/>
              <a:gd name="connsiteY2" fmla="*/ 249783 h 5822951"/>
              <a:gd name="connsiteX3" fmla="*/ 1302697 w 4111625"/>
              <a:gd name="connsiteY3" fmla="*/ 246765 h 5822951"/>
              <a:gd name="connsiteX4" fmla="*/ 1327635 w 4111625"/>
              <a:gd name="connsiteY4" fmla="*/ 248326 h 5822951"/>
              <a:gd name="connsiteX5" fmla="*/ 1340314 w 4111625"/>
              <a:gd name="connsiteY5" fmla="*/ 249119 h 5822951"/>
              <a:gd name="connsiteX6" fmla="*/ 1315376 w 4111625"/>
              <a:gd name="connsiteY6" fmla="*/ 247559 h 5822951"/>
              <a:gd name="connsiteX7" fmla="*/ 1282278 w 4111625"/>
              <a:gd name="connsiteY7" fmla="*/ 245487 h 5822951"/>
              <a:gd name="connsiteX8" fmla="*/ 1292085 w 4111625"/>
              <a:gd name="connsiteY8" fmla="*/ 246101 h 5822951"/>
              <a:gd name="connsiteX9" fmla="*/ 1302697 w 4111625"/>
              <a:gd name="connsiteY9" fmla="*/ 246765 h 5822951"/>
              <a:gd name="connsiteX10" fmla="*/ 3616367 w 4111625"/>
              <a:gd name="connsiteY10" fmla="*/ 0 h 5822951"/>
              <a:gd name="connsiteX11" fmla="*/ 3616367 w 4111625"/>
              <a:gd name="connsiteY11" fmla="*/ 19639 h 5822951"/>
              <a:gd name="connsiteX12" fmla="*/ 3645788 w 4111625"/>
              <a:gd name="connsiteY12" fmla="*/ 4939198 h 5822951"/>
              <a:gd name="connsiteX13" fmla="*/ 3645788 w 4111625"/>
              <a:gd name="connsiteY13" fmla="*/ 4968657 h 5822951"/>
              <a:gd name="connsiteX14" fmla="*/ 3621270 w 4111625"/>
              <a:gd name="connsiteY14" fmla="*/ 4978476 h 5822951"/>
              <a:gd name="connsiteX15" fmla="*/ 3400611 w 4111625"/>
              <a:gd name="connsiteY15" fmla="*/ 5066851 h 5822951"/>
              <a:gd name="connsiteX16" fmla="*/ 3179951 w 4111625"/>
              <a:gd name="connsiteY16" fmla="*/ 5140497 h 5822951"/>
              <a:gd name="connsiteX17" fmla="*/ 3067169 w 4111625"/>
              <a:gd name="connsiteY17" fmla="*/ 5169956 h 5822951"/>
              <a:gd name="connsiteX18" fmla="*/ 2954388 w 4111625"/>
              <a:gd name="connsiteY18" fmla="*/ 5199414 h 5822951"/>
              <a:gd name="connsiteX19" fmla="*/ 2841606 w 4111625"/>
              <a:gd name="connsiteY19" fmla="*/ 5223963 h 5822951"/>
              <a:gd name="connsiteX20" fmla="*/ 2782764 w 4111625"/>
              <a:gd name="connsiteY20" fmla="*/ 5233783 h 5822951"/>
              <a:gd name="connsiteX21" fmla="*/ 2723921 w 4111625"/>
              <a:gd name="connsiteY21" fmla="*/ 5238692 h 5822951"/>
              <a:gd name="connsiteX22" fmla="*/ 2488551 w 4111625"/>
              <a:gd name="connsiteY22" fmla="*/ 5258331 h 5822951"/>
              <a:gd name="connsiteX23" fmla="*/ 2473840 w 4111625"/>
              <a:gd name="connsiteY23" fmla="*/ 5258331 h 5822951"/>
              <a:gd name="connsiteX24" fmla="*/ 2459129 w 4111625"/>
              <a:gd name="connsiteY24" fmla="*/ 5258331 h 5822951"/>
              <a:gd name="connsiteX25" fmla="*/ 2429708 w 4111625"/>
              <a:gd name="connsiteY25" fmla="*/ 5258331 h 5822951"/>
              <a:gd name="connsiteX26" fmla="*/ 2370865 w 4111625"/>
              <a:gd name="connsiteY26" fmla="*/ 5253421 h 5822951"/>
              <a:gd name="connsiteX27" fmla="*/ 2258084 w 4111625"/>
              <a:gd name="connsiteY27" fmla="*/ 5248512 h 5822951"/>
              <a:gd name="connsiteX28" fmla="*/ 2022714 w 4111625"/>
              <a:gd name="connsiteY28" fmla="*/ 5228873 h 5822951"/>
              <a:gd name="connsiteX29" fmla="*/ 1797150 w 4111625"/>
              <a:gd name="connsiteY29" fmla="*/ 5209234 h 5822951"/>
              <a:gd name="connsiteX30" fmla="*/ 1679465 w 4111625"/>
              <a:gd name="connsiteY30" fmla="*/ 5194505 h 5822951"/>
              <a:gd name="connsiteX31" fmla="*/ 1566684 w 4111625"/>
              <a:gd name="connsiteY31" fmla="*/ 5189595 h 5822951"/>
              <a:gd name="connsiteX32" fmla="*/ 1453902 w 4111625"/>
              <a:gd name="connsiteY32" fmla="*/ 5179775 h 5822951"/>
              <a:gd name="connsiteX33" fmla="*/ 1399963 w 4111625"/>
              <a:gd name="connsiteY33" fmla="*/ 5179775 h 5822951"/>
              <a:gd name="connsiteX34" fmla="*/ 1341120 w 4111625"/>
              <a:gd name="connsiteY34" fmla="*/ 5179775 h 5822951"/>
              <a:gd name="connsiteX35" fmla="*/ 1115557 w 4111625"/>
              <a:gd name="connsiteY35" fmla="*/ 5189595 h 5822951"/>
              <a:gd name="connsiteX36" fmla="*/ 1061618 w 4111625"/>
              <a:gd name="connsiteY36" fmla="*/ 5194505 h 5822951"/>
              <a:gd name="connsiteX37" fmla="*/ 1007679 w 4111625"/>
              <a:gd name="connsiteY37" fmla="*/ 5204324 h 5822951"/>
              <a:gd name="connsiteX38" fmla="*/ 953740 w 4111625"/>
              <a:gd name="connsiteY38" fmla="*/ 5214144 h 5822951"/>
              <a:gd name="connsiteX39" fmla="*/ 939029 w 4111625"/>
              <a:gd name="connsiteY39" fmla="*/ 5219053 h 5822951"/>
              <a:gd name="connsiteX40" fmla="*/ 934126 w 4111625"/>
              <a:gd name="connsiteY40" fmla="*/ 5219053 h 5822951"/>
              <a:gd name="connsiteX41" fmla="*/ 929222 w 4111625"/>
              <a:gd name="connsiteY41" fmla="*/ 5219053 h 5822951"/>
              <a:gd name="connsiteX42" fmla="*/ 899800 w 4111625"/>
              <a:gd name="connsiteY42" fmla="*/ 5228873 h 5822951"/>
              <a:gd name="connsiteX43" fmla="*/ 845862 w 4111625"/>
              <a:gd name="connsiteY43" fmla="*/ 5243602 h 5822951"/>
              <a:gd name="connsiteX44" fmla="*/ 791922 w 4111625"/>
              <a:gd name="connsiteY44" fmla="*/ 5258331 h 5822951"/>
              <a:gd name="connsiteX45" fmla="*/ 684044 w 4111625"/>
              <a:gd name="connsiteY45" fmla="*/ 5292699 h 5822951"/>
              <a:gd name="connsiteX46" fmla="*/ 512421 w 4111625"/>
              <a:gd name="connsiteY46" fmla="*/ 5361436 h 5822951"/>
              <a:gd name="connsiteX47" fmla="*/ 639912 w 4111625"/>
              <a:gd name="connsiteY47" fmla="*/ 5336887 h 5822951"/>
              <a:gd name="connsiteX48" fmla="*/ 708563 w 4111625"/>
              <a:gd name="connsiteY48" fmla="*/ 5327068 h 5822951"/>
              <a:gd name="connsiteX49" fmla="*/ 777212 w 4111625"/>
              <a:gd name="connsiteY49" fmla="*/ 5322158 h 5822951"/>
              <a:gd name="connsiteX50" fmla="*/ 806633 w 4111625"/>
              <a:gd name="connsiteY50" fmla="*/ 5322158 h 5822951"/>
              <a:gd name="connsiteX51" fmla="*/ 840958 w 4111625"/>
              <a:gd name="connsiteY51" fmla="*/ 5317248 h 5822951"/>
              <a:gd name="connsiteX52" fmla="*/ 909608 w 4111625"/>
              <a:gd name="connsiteY52" fmla="*/ 5317248 h 5822951"/>
              <a:gd name="connsiteX53" fmla="*/ 978258 w 4111625"/>
              <a:gd name="connsiteY53" fmla="*/ 5317248 h 5822951"/>
              <a:gd name="connsiteX54" fmla="*/ 1046907 w 4111625"/>
              <a:gd name="connsiteY54" fmla="*/ 5317248 h 5822951"/>
              <a:gd name="connsiteX55" fmla="*/ 1081232 w 4111625"/>
              <a:gd name="connsiteY55" fmla="*/ 5317248 h 5822951"/>
              <a:gd name="connsiteX56" fmla="*/ 1110653 w 4111625"/>
              <a:gd name="connsiteY56" fmla="*/ 5322158 h 5822951"/>
              <a:gd name="connsiteX57" fmla="*/ 1174400 w 4111625"/>
              <a:gd name="connsiteY57" fmla="*/ 5327068 h 5822951"/>
              <a:gd name="connsiteX58" fmla="*/ 1194014 w 4111625"/>
              <a:gd name="connsiteY58" fmla="*/ 5327068 h 5822951"/>
              <a:gd name="connsiteX59" fmla="*/ 1208724 w 4111625"/>
              <a:gd name="connsiteY59" fmla="*/ 5331977 h 5822951"/>
              <a:gd name="connsiteX60" fmla="*/ 1243049 w 4111625"/>
              <a:gd name="connsiteY60" fmla="*/ 5336887 h 5822951"/>
              <a:gd name="connsiteX61" fmla="*/ 1306795 w 4111625"/>
              <a:gd name="connsiteY61" fmla="*/ 5341797 h 5822951"/>
              <a:gd name="connsiteX62" fmla="*/ 1561780 w 4111625"/>
              <a:gd name="connsiteY62" fmla="*/ 5385984 h 5822951"/>
              <a:gd name="connsiteX63" fmla="*/ 1684369 w 4111625"/>
              <a:gd name="connsiteY63" fmla="*/ 5415443 h 5822951"/>
              <a:gd name="connsiteX64" fmla="*/ 1806957 w 4111625"/>
              <a:gd name="connsiteY64" fmla="*/ 5439992 h 5822951"/>
              <a:gd name="connsiteX65" fmla="*/ 2052135 w 4111625"/>
              <a:gd name="connsiteY65" fmla="*/ 5489089 h 5822951"/>
              <a:gd name="connsiteX66" fmla="*/ 2292409 w 4111625"/>
              <a:gd name="connsiteY66" fmla="*/ 5533277 h 5822951"/>
              <a:gd name="connsiteX67" fmla="*/ 2537586 w 4111625"/>
              <a:gd name="connsiteY67" fmla="*/ 5572555 h 5822951"/>
              <a:gd name="connsiteX68" fmla="*/ 2660175 w 4111625"/>
              <a:gd name="connsiteY68" fmla="*/ 5582374 h 5822951"/>
              <a:gd name="connsiteX69" fmla="*/ 2719017 w 4111625"/>
              <a:gd name="connsiteY69" fmla="*/ 5592193 h 5822951"/>
              <a:gd name="connsiteX70" fmla="*/ 2782764 w 4111625"/>
              <a:gd name="connsiteY70" fmla="*/ 5597103 h 5822951"/>
              <a:gd name="connsiteX71" fmla="*/ 2905352 w 4111625"/>
              <a:gd name="connsiteY71" fmla="*/ 5602013 h 5822951"/>
              <a:gd name="connsiteX72" fmla="*/ 3023037 w 4111625"/>
              <a:gd name="connsiteY72" fmla="*/ 5606923 h 5822951"/>
              <a:gd name="connsiteX73" fmla="*/ 3268215 w 4111625"/>
              <a:gd name="connsiteY73" fmla="*/ 5606923 h 5822951"/>
              <a:gd name="connsiteX74" fmla="*/ 3390804 w 4111625"/>
              <a:gd name="connsiteY74" fmla="*/ 5597103 h 5822951"/>
              <a:gd name="connsiteX75" fmla="*/ 3513392 w 4111625"/>
              <a:gd name="connsiteY75" fmla="*/ 5592193 h 5822951"/>
              <a:gd name="connsiteX76" fmla="*/ 3758570 w 4111625"/>
              <a:gd name="connsiteY76" fmla="*/ 5562735 h 5822951"/>
              <a:gd name="connsiteX77" fmla="*/ 3935098 w 4111625"/>
              <a:gd name="connsiteY77" fmla="*/ 5533277 h 5822951"/>
              <a:gd name="connsiteX78" fmla="*/ 4018458 w 4111625"/>
              <a:gd name="connsiteY78" fmla="*/ 780649 h 5822951"/>
              <a:gd name="connsiteX79" fmla="*/ 4106722 w 4111625"/>
              <a:gd name="connsiteY79" fmla="*/ 5606923 h 5822951"/>
              <a:gd name="connsiteX80" fmla="*/ 4111625 w 4111625"/>
              <a:gd name="connsiteY80" fmla="*/ 5680569 h 5822951"/>
              <a:gd name="connsiteX81" fmla="*/ 4038072 w 4111625"/>
              <a:gd name="connsiteY81" fmla="*/ 5695298 h 5822951"/>
              <a:gd name="connsiteX82" fmla="*/ 3787991 w 4111625"/>
              <a:gd name="connsiteY82" fmla="*/ 5744395 h 5822951"/>
              <a:gd name="connsiteX83" fmla="*/ 3537910 w 4111625"/>
              <a:gd name="connsiteY83" fmla="*/ 5783673 h 5822951"/>
              <a:gd name="connsiteX84" fmla="*/ 3410418 w 4111625"/>
              <a:gd name="connsiteY84" fmla="*/ 5798403 h 5822951"/>
              <a:gd name="connsiteX85" fmla="*/ 3282926 w 4111625"/>
              <a:gd name="connsiteY85" fmla="*/ 5808222 h 5822951"/>
              <a:gd name="connsiteX86" fmla="*/ 3023037 w 4111625"/>
              <a:gd name="connsiteY86" fmla="*/ 5818042 h 5822951"/>
              <a:gd name="connsiteX87" fmla="*/ 2895545 w 4111625"/>
              <a:gd name="connsiteY87" fmla="*/ 5818042 h 5822951"/>
              <a:gd name="connsiteX88" fmla="*/ 2768053 w 4111625"/>
              <a:gd name="connsiteY88" fmla="*/ 5818042 h 5822951"/>
              <a:gd name="connsiteX89" fmla="*/ 2704307 w 4111625"/>
              <a:gd name="connsiteY89" fmla="*/ 5813132 h 5822951"/>
              <a:gd name="connsiteX90" fmla="*/ 2640561 w 4111625"/>
              <a:gd name="connsiteY90" fmla="*/ 5808222 h 5822951"/>
              <a:gd name="connsiteX91" fmla="*/ 2513068 w 4111625"/>
              <a:gd name="connsiteY91" fmla="*/ 5798403 h 5822951"/>
              <a:gd name="connsiteX92" fmla="*/ 2258084 w 4111625"/>
              <a:gd name="connsiteY92" fmla="*/ 5773854 h 5822951"/>
              <a:gd name="connsiteX93" fmla="*/ 2008002 w 4111625"/>
              <a:gd name="connsiteY93" fmla="*/ 5734576 h 5822951"/>
              <a:gd name="connsiteX94" fmla="*/ 1757922 w 4111625"/>
              <a:gd name="connsiteY94" fmla="*/ 5690388 h 5822951"/>
              <a:gd name="connsiteX95" fmla="*/ 1635333 w 4111625"/>
              <a:gd name="connsiteY95" fmla="*/ 5670749 h 5822951"/>
              <a:gd name="connsiteX96" fmla="*/ 1512744 w 4111625"/>
              <a:gd name="connsiteY96" fmla="*/ 5651110 h 5822951"/>
              <a:gd name="connsiteX97" fmla="*/ 1272471 w 4111625"/>
              <a:gd name="connsiteY97" fmla="*/ 5616742 h 5822951"/>
              <a:gd name="connsiteX98" fmla="*/ 1213628 w 4111625"/>
              <a:gd name="connsiteY98" fmla="*/ 5611832 h 5822951"/>
              <a:gd name="connsiteX99" fmla="*/ 1184207 w 4111625"/>
              <a:gd name="connsiteY99" fmla="*/ 5606923 h 5822951"/>
              <a:gd name="connsiteX100" fmla="*/ 1169496 w 4111625"/>
              <a:gd name="connsiteY100" fmla="*/ 5606923 h 5822951"/>
              <a:gd name="connsiteX101" fmla="*/ 1164593 w 4111625"/>
              <a:gd name="connsiteY101" fmla="*/ 5606923 h 5822951"/>
              <a:gd name="connsiteX102" fmla="*/ 1154785 w 4111625"/>
              <a:gd name="connsiteY102" fmla="*/ 5606923 h 5822951"/>
              <a:gd name="connsiteX103" fmla="*/ 1095943 w 4111625"/>
              <a:gd name="connsiteY103" fmla="*/ 5602013 h 5822951"/>
              <a:gd name="connsiteX104" fmla="*/ 1061618 w 4111625"/>
              <a:gd name="connsiteY104" fmla="*/ 5602013 h 5822951"/>
              <a:gd name="connsiteX105" fmla="*/ 1032197 w 4111625"/>
              <a:gd name="connsiteY105" fmla="*/ 5602013 h 5822951"/>
              <a:gd name="connsiteX106" fmla="*/ 978258 w 4111625"/>
              <a:gd name="connsiteY106" fmla="*/ 5602013 h 5822951"/>
              <a:gd name="connsiteX107" fmla="*/ 919415 w 4111625"/>
              <a:gd name="connsiteY107" fmla="*/ 5606923 h 5822951"/>
              <a:gd name="connsiteX108" fmla="*/ 860573 w 4111625"/>
              <a:gd name="connsiteY108" fmla="*/ 5611832 h 5822951"/>
              <a:gd name="connsiteX109" fmla="*/ 831151 w 4111625"/>
              <a:gd name="connsiteY109" fmla="*/ 5611832 h 5822951"/>
              <a:gd name="connsiteX110" fmla="*/ 801730 w 4111625"/>
              <a:gd name="connsiteY110" fmla="*/ 5616742 h 5822951"/>
              <a:gd name="connsiteX111" fmla="*/ 747790 w 4111625"/>
              <a:gd name="connsiteY111" fmla="*/ 5621652 h 5822951"/>
              <a:gd name="connsiteX112" fmla="*/ 688948 w 4111625"/>
              <a:gd name="connsiteY112" fmla="*/ 5631471 h 5822951"/>
              <a:gd name="connsiteX113" fmla="*/ 576167 w 4111625"/>
              <a:gd name="connsiteY113" fmla="*/ 5656020 h 5822951"/>
              <a:gd name="connsiteX114" fmla="*/ 355507 w 4111625"/>
              <a:gd name="connsiteY114" fmla="*/ 5724756 h 5822951"/>
              <a:gd name="connsiteX115" fmla="*/ 306471 w 4111625"/>
              <a:gd name="connsiteY115" fmla="*/ 5749305 h 5822951"/>
              <a:gd name="connsiteX116" fmla="*/ 257436 w 4111625"/>
              <a:gd name="connsiteY116" fmla="*/ 5773854 h 5822951"/>
              <a:gd name="connsiteX117" fmla="*/ 208401 w 4111625"/>
              <a:gd name="connsiteY117" fmla="*/ 5798403 h 5822951"/>
              <a:gd name="connsiteX118" fmla="*/ 183882 w 4111625"/>
              <a:gd name="connsiteY118" fmla="*/ 5813132 h 5822951"/>
              <a:gd name="connsiteX119" fmla="*/ 174076 w 4111625"/>
              <a:gd name="connsiteY119" fmla="*/ 5818042 h 5822951"/>
              <a:gd name="connsiteX120" fmla="*/ 169172 w 4111625"/>
              <a:gd name="connsiteY120" fmla="*/ 5822951 h 5822951"/>
              <a:gd name="connsiteX121" fmla="*/ 26433 w 4111625"/>
              <a:gd name="connsiteY121" fmla="*/ 5822951 h 5822951"/>
              <a:gd name="connsiteX122" fmla="*/ 0 w 4111625"/>
              <a:gd name="connsiteY122" fmla="*/ 5822951 h 5822951"/>
              <a:gd name="connsiteX123" fmla="*/ 0 w 4111625"/>
              <a:gd name="connsiteY123" fmla="*/ 710368 h 5822951"/>
              <a:gd name="connsiteX124" fmla="*/ 2451 w 4111625"/>
              <a:gd name="connsiteY124" fmla="*/ 520433 h 5822951"/>
              <a:gd name="connsiteX125" fmla="*/ 61294 w 4111625"/>
              <a:gd name="connsiteY125" fmla="*/ 5459631 h 5822951"/>
              <a:gd name="connsiteX126" fmla="*/ 110329 w 4111625"/>
              <a:gd name="connsiteY126" fmla="*/ 5425262 h 5822951"/>
              <a:gd name="connsiteX127" fmla="*/ 164269 w 4111625"/>
              <a:gd name="connsiteY127" fmla="*/ 5395804 h 5822951"/>
              <a:gd name="connsiteX128" fmla="*/ 213304 w 4111625"/>
              <a:gd name="connsiteY128" fmla="*/ 5366345 h 5822951"/>
              <a:gd name="connsiteX129" fmla="*/ 424157 w 4111625"/>
              <a:gd name="connsiteY129" fmla="*/ 5263241 h 5822951"/>
              <a:gd name="connsiteX130" fmla="*/ 644816 w 4111625"/>
              <a:gd name="connsiteY130" fmla="*/ 5179775 h 5822951"/>
              <a:gd name="connsiteX131" fmla="*/ 757598 w 4111625"/>
              <a:gd name="connsiteY131" fmla="*/ 5145407 h 5822951"/>
              <a:gd name="connsiteX132" fmla="*/ 816441 w 4111625"/>
              <a:gd name="connsiteY132" fmla="*/ 5125768 h 5822951"/>
              <a:gd name="connsiteX133" fmla="*/ 870379 w 4111625"/>
              <a:gd name="connsiteY133" fmla="*/ 5115949 h 5822951"/>
              <a:gd name="connsiteX134" fmla="*/ 899800 w 4111625"/>
              <a:gd name="connsiteY134" fmla="*/ 5106129 h 5822951"/>
              <a:gd name="connsiteX135" fmla="*/ 904704 w 4111625"/>
              <a:gd name="connsiteY135" fmla="*/ 5106129 h 5822951"/>
              <a:gd name="connsiteX136" fmla="*/ 909608 w 4111625"/>
              <a:gd name="connsiteY136" fmla="*/ 5106129 h 5822951"/>
              <a:gd name="connsiteX137" fmla="*/ 914511 w 4111625"/>
              <a:gd name="connsiteY137" fmla="*/ 5101220 h 5822951"/>
              <a:gd name="connsiteX138" fmla="*/ 929222 w 4111625"/>
              <a:gd name="connsiteY138" fmla="*/ 5101220 h 5822951"/>
              <a:gd name="connsiteX139" fmla="*/ 988065 w 4111625"/>
              <a:gd name="connsiteY139" fmla="*/ 5091400 h 5822951"/>
              <a:gd name="connsiteX140" fmla="*/ 1046907 w 4111625"/>
              <a:gd name="connsiteY140" fmla="*/ 5081581 h 5822951"/>
              <a:gd name="connsiteX141" fmla="*/ 1105750 w 4111625"/>
              <a:gd name="connsiteY141" fmla="*/ 5076671 h 5822951"/>
              <a:gd name="connsiteX142" fmla="*/ 1341120 w 4111625"/>
              <a:gd name="connsiteY142" fmla="*/ 5066851 h 5822951"/>
              <a:gd name="connsiteX143" fmla="*/ 1399963 w 4111625"/>
              <a:gd name="connsiteY143" fmla="*/ 5066851 h 5822951"/>
              <a:gd name="connsiteX144" fmla="*/ 1458805 w 4111625"/>
              <a:gd name="connsiteY144" fmla="*/ 5071761 h 5822951"/>
              <a:gd name="connsiteX145" fmla="*/ 1576491 w 4111625"/>
              <a:gd name="connsiteY145" fmla="*/ 5076671 h 5822951"/>
              <a:gd name="connsiteX146" fmla="*/ 1694176 w 4111625"/>
              <a:gd name="connsiteY146" fmla="*/ 5086490 h 5822951"/>
              <a:gd name="connsiteX147" fmla="*/ 1806957 w 4111625"/>
              <a:gd name="connsiteY147" fmla="*/ 5101220 h 5822951"/>
              <a:gd name="connsiteX148" fmla="*/ 2037424 w 4111625"/>
              <a:gd name="connsiteY148" fmla="*/ 5125768 h 5822951"/>
              <a:gd name="connsiteX149" fmla="*/ 2262987 w 4111625"/>
              <a:gd name="connsiteY149" fmla="*/ 5145407 h 5822951"/>
              <a:gd name="connsiteX150" fmla="*/ 2375769 w 4111625"/>
              <a:gd name="connsiteY150" fmla="*/ 5155227 h 5822951"/>
              <a:gd name="connsiteX151" fmla="*/ 2434612 w 4111625"/>
              <a:gd name="connsiteY151" fmla="*/ 5155227 h 5822951"/>
              <a:gd name="connsiteX152" fmla="*/ 2464033 w 4111625"/>
              <a:gd name="connsiteY152" fmla="*/ 5160136 h 5822951"/>
              <a:gd name="connsiteX153" fmla="*/ 2478744 w 4111625"/>
              <a:gd name="connsiteY153" fmla="*/ 5160136 h 5822951"/>
              <a:gd name="connsiteX154" fmla="*/ 2488551 w 4111625"/>
              <a:gd name="connsiteY154" fmla="*/ 5160136 h 5822951"/>
              <a:gd name="connsiteX155" fmla="*/ 2714114 w 4111625"/>
              <a:gd name="connsiteY155" fmla="*/ 5145407 h 5822951"/>
              <a:gd name="connsiteX156" fmla="*/ 2768053 w 4111625"/>
              <a:gd name="connsiteY156" fmla="*/ 5135588 h 5822951"/>
              <a:gd name="connsiteX157" fmla="*/ 2826896 w 4111625"/>
              <a:gd name="connsiteY157" fmla="*/ 5130678 h 5822951"/>
              <a:gd name="connsiteX158" fmla="*/ 2934774 w 4111625"/>
              <a:gd name="connsiteY158" fmla="*/ 5106129 h 5822951"/>
              <a:gd name="connsiteX159" fmla="*/ 3047555 w 4111625"/>
              <a:gd name="connsiteY159" fmla="*/ 5081581 h 5822951"/>
              <a:gd name="connsiteX160" fmla="*/ 3155433 w 4111625"/>
              <a:gd name="connsiteY160" fmla="*/ 5052122 h 5822951"/>
              <a:gd name="connsiteX161" fmla="*/ 3371189 w 4111625"/>
              <a:gd name="connsiteY161" fmla="*/ 4983386 h 5822951"/>
              <a:gd name="connsiteX162" fmla="*/ 3557524 w 4111625"/>
              <a:gd name="connsiteY162" fmla="*/ 4909740 h 5822951"/>
              <a:gd name="connsiteX163" fmla="*/ 3586946 w 4111625"/>
              <a:gd name="connsiteY163" fmla="*/ 39278 h 5822951"/>
              <a:gd name="connsiteX164" fmla="*/ 3454550 w 4111625"/>
              <a:gd name="connsiteY164" fmla="*/ 78556 h 5822951"/>
              <a:gd name="connsiteX165" fmla="*/ 3380997 w 4111625"/>
              <a:gd name="connsiteY165" fmla="*/ 98195 h 5822951"/>
              <a:gd name="connsiteX166" fmla="*/ 3302540 w 4111625"/>
              <a:gd name="connsiteY166" fmla="*/ 117834 h 5822951"/>
              <a:gd name="connsiteX167" fmla="*/ 3228987 w 4111625"/>
              <a:gd name="connsiteY167" fmla="*/ 132563 h 5822951"/>
              <a:gd name="connsiteX168" fmla="*/ 3189758 w 4111625"/>
              <a:gd name="connsiteY168" fmla="*/ 142383 h 5822951"/>
              <a:gd name="connsiteX169" fmla="*/ 3150530 w 4111625"/>
              <a:gd name="connsiteY169" fmla="*/ 147292 h 5822951"/>
              <a:gd name="connsiteX170" fmla="*/ 2998520 w 4111625"/>
              <a:gd name="connsiteY170" fmla="*/ 176751 h 5822951"/>
              <a:gd name="connsiteX171" fmla="*/ 2920063 w 4111625"/>
              <a:gd name="connsiteY171" fmla="*/ 191480 h 5822951"/>
              <a:gd name="connsiteX172" fmla="*/ 2841606 w 4111625"/>
              <a:gd name="connsiteY172" fmla="*/ 201300 h 5822951"/>
              <a:gd name="connsiteX173" fmla="*/ 2768053 w 4111625"/>
              <a:gd name="connsiteY173" fmla="*/ 211119 h 5822951"/>
              <a:gd name="connsiteX174" fmla="*/ 2689596 w 4111625"/>
              <a:gd name="connsiteY174" fmla="*/ 220939 h 5822951"/>
              <a:gd name="connsiteX175" fmla="*/ 2532683 w 4111625"/>
              <a:gd name="connsiteY175" fmla="*/ 235668 h 5822951"/>
              <a:gd name="connsiteX176" fmla="*/ 2375769 w 4111625"/>
              <a:gd name="connsiteY176" fmla="*/ 250397 h 5822951"/>
              <a:gd name="connsiteX177" fmla="*/ 2297312 w 4111625"/>
              <a:gd name="connsiteY177" fmla="*/ 255307 h 5822951"/>
              <a:gd name="connsiteX178" fmla="*/ 2218855 w 4111625"/>
              <a:gd name="connsiteY178" fmla="*/ 260216 h 5822951"/>
              <a:gd name="connsiteX179" fmla="*/ 2140399 w 4111625"/>
              <a:gd name="connsiteY179" fmla="*/ 260216 h 5822951"/>
              <a:gd name="connsiteX180" fmla="*/ 2066845 w 4111625"/>
              <a:gd name="connsiteY180" fmla="*/ 265126 h 5822951"/>
              <a:gd name="connsiteX181" fmla="*/ 1909932 w 4111625"/>
              <a:gd name="connsiteY181" fmla="*/ 265126 h 5822951"/>
              <a:gd name="connsiteX182" fmla="*/ 1753018 w 4111625"/>
              <a:gd name="connsiteY182" fmla="*/ 265126 h 5822951"/>
              <a:gd name="connsiteX183" fmla="*/ 1596105 w 4111625"/>
              <a:gd name="connsiteY183" fmla="*/ 260216 h 5822951"/>
              <a:gd name="connsiteX184" fmla="*/ 1439191 w 4111625"/>
              <a:gd name="connsiteY184" fmla="*/ 255307 h 5822951"/>
              <a:gd name="connsiteX185" fmla="*/ 1360734 w 4111625"/>
              <a:gd name="connsiteY185" fmla="*/ 250397 h 5822951"/>
              <a:gd name="connsiteX186" fmla="*/ 1439191 w 4111625"/>
              <a:gd name="connsiteY186" fmla="*/ 250397 h 5822951"/>
              <a:gd name="connsiteX187" fmla="*/ 1596105 w 4111625"/>
              <a:gd name="connsiteY187" fmla="*/ 255307 h 5822951"/>
              <a:gd name="connsiteX188" fmla="*/ 1753018 w 4111625"/>
              <a:gd name="connsiteY188" fmla="*/ 260216 h 5822951"/>
              <a:gd name="connsiteX189" fmla="*/ 1909932 w 4111625"/>
              <a:gd name="connsiteY189" fmla="*/ 255307 h 5822951"/>
              <a:gd name="connsiteX190" fmla="*/ 2061942 w 4111625"/>
              <a:gd name="connsiteY190" fmla="*/ 250397 h 5822951"/>
              <a:gd name="connsiteX191" fmla="*/ 2140399 w 4111625"/>
              <a:gd name="connsiteY191" fmla="*/ 250397 h 5822951"/>
              <a:gd name="connsiteX192" fmla="*/ 2218855 w 4111625"/>
              <a:gd name="connsiteY192" fmla="*/ 245487 h 5822951"/>
              <a:gd name="connsiteX193" fmla="*/ 2297312 w 4111625"/>
              <a:gd name="connsiteY193" fmla="*/ 240577 h 5822951"/>
              <a:gd name="connsiteX194" fmla="*/ 2375769 w 4111625"/>
              <a:gd name="connsiteY194" fmla="*/ 235668 h 5822951"/>
              <a:gd name="connsiteX195" fmla="*/ 2532683 w 4111625"/>
              <a:gd name="connsiteY195" fmla="*/ 220939 h 5822951"/>
              <a:gd name="connsiteX196" fmla="*/ 2684693 w 4111625"/>
              <a:gd name="connsiteY196" fmla="*/ 201300 h 5822951"/>
              <a:gd name="connsiteX197" fmla="*/ 2763149 w 4111625"/>
              <a:gd name="connsiteY197" fmla="*/ 191480 h 5822951"/>
              <a:gd name="connsiteX198" fmla="*/ 2841606 w 4111625"/>
              <a:gd name="connsiteY198" fmla="*/ 181661 h 5822951"/>
              <a:gd name="connsiteX199" fmla="*/ 2915159 w 4111625"/>
              <a:gd name="connsiteY199" fmla="*/ 171841 h 5822951"/>
              <a:gd name="connsiteX200" fmla="*/ 2993616 w 4111625"/>
              <a:gd name="connsiteY200" fmla="*/ 157112 h 5822951"/>
              <a:gd name="connsiteX201" fmla="*/ 3145626 w 4111625"/>
              <a:gd name="connsiteY201" fmla="*/ 127654 h 5822951"/>
              <a:gd name="connsiteX202" fmla="*/ 3184855 w 4111625"/>
              <a:gd name="connsiteY202" fmla="*/ 117834 h 5822951"/>
              <a:gd name="connsiteX203" fmla="*/ 3224083 w 4111625"/>
              <a:gd name="connsiteY203" fmla="*/ 108014 h 5822951"/>
              <a:gd name="connsiteX204" fmla="*/ 3297636 w 4111625"/>
              <a:gd name="connsiteY204" fmla="*/ 93285 h 5822951"/>
              <a:gd name="connsiteX205" fmla="*/ 3376093 w 4111625"/>
              <a:gd name="connsiteY205" fmla="*/ 73646 h 5822951"/>
              <a:gd name="connsiteX206" fmla="*/ 3449646 w 4111625"/>
              <a:gd name="connsiteY206" fmla="*/ 49098 h 5822951"/>
              <a:gd name="connsiteX207" fmla="*/ 3596753 w 4111625"/>
              <a:gd name="connsiteY207" fmla="*/ 4910 h 5822951"/>
              <a:gd name="connsiteX208" fmla="*/ 3616367 w 4111625"/>
              <a:gd name="connsiteY208" fmla="*/ 0 h 582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4111625" h="5822951">
                <a:moveTo>
                  <a:pt x="1340314" y="249119"/>
                </a:moveTo>
                <a:lnTo>
                  <a:pt x="1360734" y="250397"/>
                </a:lnTo>
                <a:cubicBezTo>
                  <a:pt x="1360734" y="250397"/>
                  <a:pt x="1360734" y="250397"/>
                  <a:pt x="1350927" y="249783"/>
                </a:cubicBezTo>
                <a:close/>
                <a:moveTo>
                  <a:pt x="1302697" y="246765"/>
                </a:moveTo>
                <a:lnTo>
                  <a:pt x="1327635" y="248326"/>
                </a:lnTo>
                <a:lnTo>
                  <a:pt x="1340314" y="249119"/>
                </a:lnTo>
                <a:lnTo>
                  <a:pt x="1315376" y="247559"/>
                </a:lnTo>
                <a:close/>
                <a:moveTo>
                  <a:pt x="1282278" y="245487"/>
                </a:moveTo>
                <a:cubicBezTo>
                  <a:pt x="1282278" y="245487"/>
                  <a:pt x="1282278" y="245487"/>
                  <a:pt x="1292085" y="246101"/>
                </a:cubicBezTo>
                <a:lnTo>
                  <a:pt x="1302697" y="246765"/>
                </a:lnTo>
                <a:close/>
                <a:moveTo>
                  <a:pt x="3616367" y="0"/>
                </a:moveTo>
                <a:cubicBezTo>
                  <a:pt x="3616367" y="0"/>
                  <a:pt x="3616367" y="0"/>
                  <a:pt x="3616367" y="19639"/>
                </a:cubicBezTo>
                <a:cubicBezTo>
                  <a:pt x="3616367" y="19639"/>
                  <a:pt x="3616367" y="19639"/>
                  <a:pt x="3645788" y="4939198"/>
                </a:cubicBezTo>
                <a:cubicBezTo>
                  <a:pt x="3645788" y="4939198"/>
                  <a:pt x="3645788" y="4939198"/>
                  <a:pt x="3645788" y="4968657"/>
                </a:cubicBezTo>
                <a:cubicBezTo>
                  <a:pt x="3645788" y="4968657"/>
                  <a:pt x="3645788" y="4968657"/>
                  <a:pt x="3621270" y="4978476"/>
                </a:cubicBezTo>
                <a:cubicBezTo>
                  <a:pt x="3547717" y="5012844"/>
                  <a:pt x="3474164" y="5037393"/>
                  <a:pt x="3400611" y="5066851"/>
                </a:cubicBezTo>
                <a:cubicBezTo>
                  <a:pt x="3331961" y="5091400"/>
                  <a:pt x="3258408" y="5115949"/>
                  <a:pt x="3179951" y="5140497"/>
                </a:cubicBezTo>
                <a:cubicBezTo>
                  <a:pt x="3145626" y="5150317"/>
                  <a:pt x="3106398" y="5160136"/>
                  <a:pt x="3067169" y="5169956"/>
                </a:cubicBezTo>
                <a:cubicBezTo>
                  <a:pt x="3032845" y="5179775"/>
                  <a:pt x="2993616" y="5189595"/>
                  <a:pt x="2954388" y="5199414"/>
                </a:cubicBezTo>
                <a:cubicBezTo>
                  <a:pt x="2920063" y="5209234"/>
                  <a:pt x="2880835" y="5214144"/>
                  <a:pt x="2841606" y="5223963"/>
                </a:cubicBezTo>
                <a:cubicBezTo>
                  <a:pt x="2841606" y="5223963"/>
                  <a:pt x="2841606" y="5223963"/>
                  <a:pt x="2782764" y="5233783"/>
                </a:cubicBezTo>
                <a:cubicBezTo>
                  <a:pt x="2782764" y="5233783"/>
                  <a:pt x="2782764" y="5233783"/>
                  <a:pt x="2723921" y="5238692"/>
                </a:cubicBezTo>
                <a:cubicBezTo>
                  <a:pt x="2645464" y="5253421"/>
                  <a:pt x="2567007" y="5258331"/>
                  <a:pt x="2488551" y="5258331"/>
                </a:cubicBezTo>
                <a:cubicBezTo>
                  <a:pt x="2483647" y="5258331"/>
                  <a:pt x="2478744" y="5258331"/>
                  <a:pt x="2473840" y="5258331"/>
                </a:cubicBezTo>
                <a:cubicBezTo>
                  <a:pt x="2473840" y="5258331"/>
                  <a:pt x="2473840" y="5258331"/>
                  <a:pt x="2459129" y="5258331"/>
                </a:cubicBezTo>
                <a:cubicBezTo>
                  <a:pt x="2459129" y="5258331"/>
                  <a:pt x="2459129" y="5258331"/>
                  <a:pt x="2429708" y="5258331"/>
                </a:cubicBezTo>
                <a:cubicBezTo>
                  <a:pt x="2410094" y="5258331"/>
                  <a:pt x="2390480" y="5258331"/>
                  <a:pt x="2370865" y="5253421"/>
                </a:cubicBezTo>
                <a:cubicBezTo>
                  <a:pt x="2336541" y="5253421"/>
                  <a:pt x="2292409" y="5253421"/>
                  <a:pt x="2258084" y="5248512"/>
                </a:cubicBezTo>
                <a:cubicBezTo>
                  <a:pt x="2179627" y="5243602"/>
                  <a:pt x="2101170" y="5238692"/>
                  <a:pt x="2022714" y="5228873"/>
                </a:cubicBezTo>
                <a:cubicBezTo>
                  <a:pt x="2022714" y="5228873"/>
                  <a:pt x="2022714" y="5228873"/>
                  <a:pt x="1797150" y="5209234"/>
                </a:cubicBezTo>
                <a:cubicBezTo>
                  <a:pt x="1797150" y="5209234"/>
                  <a:pt x="1797150" y="5209234"/>
                  <a:pt x="1679465" y="5194505"/>
                </a:cubicBezTo>
                <a:cubicBezTo>
                  <a:pt x="1645140" y="5194505"/>
                  <a:pt x="1605912" y="5189595"/>
                  <a:pt x="1566684" y="5189595"/>
                </a:cubicBezTo>
                <a:cubicBezTo>
                  <a:pt x="1532359" y="5184685"/>
                  <a:pt x="1493130" y="5184685"/>
                  <a:pt x="1453902" y="5179775"/>
                </a:cubicBezTo>
                <a:cubicBezTo>
                  <a:pt x="1453902" y="5179775"/>
                  <a:pt x="1453902" y="5179775"/>
                  <a:pt x="1399963" y="5179775"/>
                </a:cubicBezTo>
                <a:cubicBezTo>
                  <a:pt x="1399963" y="5179775"/>
                  <a:pt x="1399963" y="5179775"/>
                  <a:pt x="1341120" y="5179775"/>
                </a:cubicBezTo>
                <a:cubicBezTo>
                  <a:pt x="1267567" y="5179775"/>
                  <a:pt x="1194014" y="5184685"/>
                  <a:pt x="1115557" y="5189595"/>
                </a:cubicBezTo>
                <a:cubicBezTo>
                  <a:pt x="1100846" y="5189595"/>
                  <a:pt x="1081232" y="5194505"/>
                  <a:pt x="1061618" y="5194505"/>
                </a:cubicBezTo>
                <a:cubicBezTo>
                  <a:pt x="1042004" y="5199414"/>
                  <a:pt x="1027293" y="5199414"/>
                  <a:pt x="1007679" y="5204324"/>
                </a:cubicBezTo>
                <a:cubicBezTo>
                  <a:pt x="1007679" y="5204324"/>
                  <a:pt x="1007679" y="5204324"/>
                  <a:pt x="953740" y="5214144"/>
                </a:cubicBezTo>
                <a:cubicBezTo>
                  <a:pt x="953740" y="5214144"/>
                  <a:pt x="953740" y="5214144"/>
                  <a:pt x="939029" y="5219053"/>
                </a:cubicBezTo>
                <a:cubicBezTo>
                  <a:pt x="939029" y="5219053"/>
                  <a:pt x="939029" y="5219053"/>
                  <a:pt x="934126" y="5219053"/>
                </a:cubicBezTo>
                <a:cubicBezTo>
                  <a:pt x="934126" y="5219053"/>
                  <a:pt x="934126" y="5219053"/>
                  <a:pt x="929222" y="5219053"/>
                </a:cubicBezTo>
                <a:cubicBezTo>
                  <a:pt x="929222" y="5219053"/>
                  <a:pt x="929222" y="5219053"/>
                  <a:pt x="899800" y="5228873"/>
                </a:cubicBezTo>
                <a:cubicBezTo>
                  <a:pt x="899800" y="5228873"/>
                  <a:pt x="899800" y="5228873"/>
                  <a:pt x="845862" y="5243602"/>
                </a:cubicBezTo>
                <a:cubicBezTo>
                  <a:pt x="845862" y="5243602"/>
                  <a:pt x="845862" y="5243602"/>
                  <a:pt x="791922" y="5258331"/>
                </a:cubicBezTo>
                <a:cubicBezTo>
                  <a:pt x="757598" y="5268151"/>
                  <a:pt x="718369" y="5282880"/>
                  <a:pt x="684044" y="5292699"/>
                </a:cubicBezTo>
                <a:cubicBezTo>
                  <a:pt x="625202" y="5312338"/>
                  <a:pt x="571263" y="5336887"/>
                  <a:pt x="512421" y="5361436"/>
                </a:cubicBezTo>
                <a:cubicBezTo>
                  <a:pt x="556553" y="5351616"/>
                  <a:pt x="600684" y="5341797"/>
                  <a:pt x="639912" y="5336887"/>
                </a:cubicBezTo>
                <a:cubicBezTo>
                  <a:pt x="664431" y="5336887"/>
                  <a:pt x="684044" y="5331977"/>
                  <a:pt x="708563" y="5327068"/>
                </a:cubicBezTo>
                <a:cubicBezTo>
                  <a:pt x="708563" y="5327068"/>
                  <a:pt x="708563" y="5327068"/>
                  <a:pt x="777212" y="5322158"/>
                </a:cubicBezTo>
                <a:cubicBezTo>
                  <a:pt x="777212" y="5322158"/>
                  <a:pt x="777212" y="5322158"/>
                  <a:pt x="806633" y="5322158"/>
                </a:cubicBezTo>
                <a:cubicBezTo>
                  <a:pt x="806633" y="5322158"/>
                  <a:pt x="806633" y="5322158"/>
                  <a:pt x="840958" y="5317248"/>
                </a:cubicBezTo>
                <a:cubicBezTo>
                  <a:pt x="840958" y="5317248"/>
                  <a:pt x="840958" y="5317248"/>
                  <a:pt x="909608" y="5317248"/>
                </a:cubicBezTo>
                <a:cubicBezTo>
                  <a:pt x="929222" y="5317248"/>
                  <a:pt x="953740" y="5317248"/>
                  <a:pt x="978258" y="5317248"/>
                </a:cubicBezTo>
                <a:cubicBezTo>
                  <a:pt x="978258" y="5317248"/>
                  <a:pt x="978258" y="5317248"/>
                  <a:pt x="1046907" y="5317248"/>
                </a:cubicBezTo>
                <a:cubicBezTo>
                  <a:pt x="1056714" y="5317248"/>
                  <a:pt x="1066522" y="5317248"/>
                  <a:pt x="1081232" y="5317248"/>
                </a:cubicBezTo>
                <a:cubicBezTo>
                  <a:pt x="1081232" y="5317248"/>
                  <a:pt x="1081232" y="5317248"/>
                  <a:pt x="1110653" y="5322158"/>
                </a:cubicBezTo>
                <a:cubicBezTo>
                  <a:pt x="1110653" y="5322158"/>
                  <a:pt x="1110653" y="5322158"/>
                  <a:pt x="1174400" y="5327068"/>
                </a:cubicBezTo>
                <a:cubicBezTo>
                  <a:pt x="1174400" y="5327068"/>
                  <a:pt x="1174400" y="5327068"/>
                  <a:pt x="1194014" y="5327068"/>
                </a:cubicBezTo>
                <a:cubicBezTo>
                  <a:pt x="1194014" y="5327068"/>
                  <a:pt x="1194014" y="5327068"/>
                  <a:pt x="1208724" y="5331977"/>
                </a:cubicBezTo>
                <a:cubicBezTo>
                  <a:pt x="1208724" y="5331977"/>
                  <a:pt x="1208724" y="5331977"/>
                  <a:pt x="1243049" y="5336887"/>
                </a:cubicBezTo>
                <a:cubicBezTo>
                  <a:pt x="1243049" y="5336887"/>
                  <a:pt x="1243049" y="5336887"/>
                  <a:pt x="1306795" y="5341797"/>
                </a:cubicBezTo>
                <a:cubicBezTo>
                  <a:pt x="1390156" y="5356526"/>
                  <a:pt x="1478420" y="5371255"/>
                  <a:pt x="1561780" y="5385984"/>
                </a:cubicBezTo>
                <a:cubicBezTo>
                  <a:pt x="1601008" y="5395804"/>
                  <a:pt x="1645140" y="5405623"/>
                  <a:pt x="1684369" y="5415443"/>
                </a:cubicBezTo>
                <a:cubicBezTo>
                  <a:pt x="1684369" y="5415443"/>
                  <a:pt x="1684369" y="5415443"/>
                  <a:pt x="1806957" y="5439992"/>
                </a:cubicBezTo>
                <a:cubicBezTo>
                  <a:pt x="1806957" y="5439992"/>
                  <a:pt x="1806957" y="5439992"/>
                  <a:pt x="2052135" y="5489089"/>
                </a:cubicBezTo>
                <a:cubicBezTo>
                  <a:pt x="2130592" y="5503818"/>
                  <a:pt x="2213952" y="5523457"/>
                  <a:pt x="2292409" y="5533277"/>
                </a:cubicBezTo>
                <a:cubicBezTo>
                  <a:pt x="2375769" y="5548006"/>
                  <a:pt x="2454226" y="5557825"/>
                  <a:pt x="2537586" y="5572555"/>
                </a:cubicBezTo>
                <a:cubicBezTo>
                  <a:pt x="2537586" y="5572555"/>
                  <a:pt x="2537586" y="5572555"/>
                  <a:pt x="2660175" y="5582374"/>
                </a:cubicBezTo>
                <a:cubicBezTo>
                  <a:pt x="2660175" y="5582374"/>
                  <a:pt x="2660175" y="5582374"/>
                  <a:pt x="2719017" y="5592193"/>
                </a:cubicBezTo>
                <a:cubicBezTo>
                  <a:pt x="2719017" y="5592193"/>
                  <a:pt x="2719017" y="5592193"/>
                  <a:pt x="2782764" y="5597103"/>
                </a:cubicBezTo>
                <a:cubicBezTo>
                  <a:pt x="2782764" y="5597103"/>
                  <a:pt x="2782764" y="5597103"/>
                  <a:pt x="2905352" y="5602013"/>
                </a:cubicBezTo>
                <a:cubicBezTo>
                  <a:pt x="2944581" y="5606923"/>
                  <a:pt x="2983809" y="5606923"/>
                  <a:pt x="3023037" y="5606923"/>
                </a:cubicBezTo>
                <a:cubicBezTo>
                  <a:pt x="3106398" y="5611832"/>
                  <a:pt x="3189758" y="5606923"/>
                  <a:pt x="3268215" y="5606923"/>
                </a:cubicBezTo>
                <a:cubicBezTo>
                  <a:pt x="3312347" y="5606923"/>
                  <a:pt x="3351575" y="5602013"/>
                  <a:pt x="3390804" y="5597103"/>
                </a:cubicBezTo>
                <a:cubicBezTo>
                  <a:pt x="3390804" y="5597103"/>
                  <a:pt x="3390804" y="5597103"/>
                  <a:pt x="3513392" y="5592193"/>
                </a:cubicBezTo>
                <a:cubicBezTo>
                  <a:pt x="3596753" y="5582374"/>
                  <a:pt x="3680113" y="5572555"/>
                  <a:pt x="3758570" y="5562735"/>
                </a:cubicBezTo>
                <a:cubicBezTo>
                  <a:pt x="3758570" y="5562735"/>
                  <a:pt x="3758570" y="5562735"/>
                  <a:pt x="3935098" y="5533277"/>
                </a:cubicBezTo>
                <a:cubicBezTo>
                  <a:pt x="3935098" y="5533277"/>
                  <a:pt x="3935098" y="5533277"/>
                  <a:pt x="4018458" y="780649"/>
                </a:cubicBezTo>
                <a:cubicBezTo>
                  <a:pt x="4018458" y="780649"/>
                  <a:pt x="4018458" y="780649"/>
                  <a:pt x="4106722" y="5606923"/>
                </a:cubicBezTo>
                <a:lnTo>
                  <a:pt x="4111625" y="5680569"/>
                </a:lnTo>
                <a:cubicBezTo>
                  <a:pt x="4111625" y="5680569"/>
                  <a:pt x="4111625" y="5680569"/>
                  <a:pt x="4038072" y="5695298"/>
                </a:cubicBezTo>
                <a:cubicBezTo>
                  <a:pt x="4038072" y="5695298"/>
                  <a:pt x="4038072" y="5695298"/>
                  <a:pt x="3787991" y="5744395"/>
                </a:cubicBezTo>
                <a:cubicBezTo>
                  <a:pt x="3704631" y="5759125"/>
                  <a:pt x="3621270" y="5773854"/>
                  <a:pt x="3537910" y="5783673"/>
                </a:cubicBezTo>
                <a:cubicBezTo>
                  <a:pt x="3537910" y="5783673"/>
                  <a:pt x="3537910" y="5783673"/>
                  <a:pt x="3410418" y="5798403"/>
                </a:cubicBezTo>
                <a:cubicBezTo>
                  <a:pt x="3366286" y="5798403"/>
                  <a:pt x="3322154" y="5808222"/>
                  <a:pt x="3282926" y="5808222"/>
                </a:cubicBezTo>
                <a:cubicBezTo>
                  <a:pt x="3194662" y="5813132"/>
                  <a:pt x="3111301" y="5818042"/>
                  <a:pt x="3023037" y="5818042"/>
                </a:cubicBezTo>
                <a:cubicBezTo>
                  <a:pt x="2983809" y="5818042"/>
                  <a:pt x="2939677" y="5818042"/>
                  <a:pt x="2895545" y="5818042"/>
                </a:cubicBezTo>
                <a:cubicBezTo>
                  <a:pt x="2895545" y="5818042"/>
                  <a:pt x="2895545" y="5818042"/>
                  <a:pt x="2768053" y="5818042"/>
                </a:cubicBezTo>
                <a:cubicBezTo>
                  <a:pt x="2768053" y="5818042"/>
                  <a:pt x="2768053" y="5818042"/>
                  <a:pt x="2704307" y="5813132"/>
                </a:cubicBezTo>
                <a:cubicBezTo>
                  <a:pt x="2704307" y="5813132"/>
                  <a:pt x="2704307" y="5813132"/>
                  <a:pt x="2640561" y="5808222"/>
                </a:cubicBezTo>
                <a:cubicBezTo>
                  <a:pt x="2596429" y="5808222"/>
                  <a:pt x="2557200" y="5803312"/>
                  <a:pt x="2513068" y="5798403"/>
                </a:cubicBezTo>
                <a:cubicBezTo>
                  <a:pt x="2429708" y="5793493"/>
                  <a:pt x="2341444" y="5783673"/>
                  <a:pt x="2258084" y="5773854"/>
                </a:cubicBezTo>
                <a:cubicBezTo>
                  <a:pt x="2174724" y="5759125"/>
                  <a:pt x="2091363" y="5749305"/>
                  <a:pt x="2008002" y="5734576"/>
                </a:cubicBezTo>
                <a:cubicBezTo>
                  <a:pt x="2008002" y="5734576"/>
                  <a:pt x="2008002" y="5734576"/>
                  <a:pt x="1757922" y="5690388"/>
                </a:cubicBezTo>
                <a:cubicBezTo>
                  <a:pt x="1757922" y="5690388"/>
                  <a:pt x="1757922" y="5690388"/>
                  <a:pt x="1635333" y="5670749"/>
                </a:cubicBezTo>
                <a:cubicBezTo>
                  <a:pt x="1596105" y="5665840"/>
                  <a:pt x="1551973" y="5656020"/>
                  <a:pt x="1512744" y="5651110"/>
                </a:cubicBezTo>
                <a:cubicBezTo>
                  <a:pt x="1434288" y="5636381"/>
                  <a:pt x="1350927" y="5626562"/>
                  <a:pt x="1272471" y="5616742"/>
                </a:cubicBezTo>
                <a:cubicBezTo>
                  <a:pt x="1272471" y="5616742"/>
                  <a:pt x="1272471" y="5616742"/>
                  <a:pt x="1213628" y="5611832"/>
                </a:cubicBezTo>
                <a:cubicBezTo>
                  <a:pt x="1213628" y="5611832"/>
                  <a:pt x="1213628" y="5611832"/>
                  <a:pt x="1184207" y="5606923"/>
                </a:cubicBezTo>
                <a:cubicBezTo>
                  <a:pt x="1184207" y="5606923"/>
                  <a:pt x="1184207" y="5606923"/>
                  <a:pt x="1169496" y="5606923"/>
                </a:cubicBezTo>
                <a:cubicBezTo>
                  <a:pt x="1169496" y="5606923"/>
                  <a:pt x="1169496" y="5606923"/>
                  <a:pt x="1164593" y="5606923"/>
                </a:cubicBezTo>
                <a:cubicBezTo>
                  <a:pt x="1164593" y="5606923"/>
                  <a:pt x="1164593" y="5606923"/>
                  <a:pt x="1154785" y="5606923"/>
                </a:cubicBezTo>
                <a:cubicBezTo>
                  <a:pt x="1154785" y="5606923"/>
                  <a:pt x="1154785" y="5606923"/>
                  <a:pt x="1095943" y="5602013"/>
                </a:cubicBezTo>
                <a:cubicBezTo>
                  <a:pt x="1095943" y="5602013"/>
                  <a:pt x="1095943" y="5602013"/>
                  <a:pt x="1061618" y="5602013"/>
                </a:cubicBezTo>
                <a:cubicBezTo>
                  <a:pt x="1051811" y="5602013"/>
                  <a:pt x="1042004" y="5602013"/>
                  <a:pt x="1032197" y="5602013"/>
                </a:cubicBezTo>
                <a:cubicBezTo>
                  <a:pt x="1032197" y="5602013"/>
                  <a:pt x="1032197" y="5602013"/>
                  <a:pt x="978258" y="5602013"/>
                </a:cubicBezTo>
                <a:cubicBezTo>
                  <a:pt x="958643" y="5602013"/>
                  <a:pt x="939029" y="5602013"/>
                  <a:pt x="919415" y="5606923"/>
                </a:cubicBezTo>
                <a:cubicBezTo>
                  <a:pt x="919415" y="5606923"/>
                  <a:pt x="919415" y="5606923"/>
                  <a:pt x="860573" y="5611832"/>
                </a:cubicBezTo>
                <a:cubicBezTo>
                  <a:pt x="860573" y="5611832"/>
                  <a:pt x="860573" y="5611832"/>
                  <a:pt x="831151" y="5611832"/>
                </a:cubicBezTo>
                <a:cubicBezTo>
                  <a:pt x="831151" y="5611832"/>
                  <a:pt x="831151" y="5611832"/>
                  <a:pt x="801730" y="5616742"/>
                </a:cubicBezTo>
                <a:cubicBezTo>
                  <a:pt x="801730" y="5616742"/>
                  <a:pt x="801730" y="5616742"/>
                  <a:pt x="747790" y="5621652"/>
                </a:cubicBezTo>
                <a:cubicBezTo>
                  <a:pt x="728177" y="5626562"/>
                  <a:pt x="708563" y="5631471"/>
                  <a:pt x="688948" y="5631471"/>
                </a:cubicBezTo>
                <a:cubicBezTo>
                  <a:pt x="649720" y="5636381"/>
                  <a:pt x="610491" y="5646201"/>
                  <a:pt x="576167" y="5656020"/>
                </a:cubicBezTo>
                <a:cubicBezTo>
                  <a:pt x="502613" y="5675659"/>
                  <a:pt x="429060" y="5700208"/>
                  <a:pt x="355507" y="5724756"/>
                </a:cubicBezTo>
                <a:cubicBezTo>
                  <a:pt x="355507" y="5724756"/>
                  <a:pt x="355507" y="5724756"/>
                  <a:pt x="306471" y="5749305"/>
                </a:cubicBezTo>
                <a:cubicBezTo>
                  <a:pt x="286857" y="5759125"/>
                  <a:pt x="272147" y="5764034"/>
                  <a:pt x="257436" y="5773854"/>
                </a:cubicBezTo>
                <a:cubicBezTo>
                  <a:pt x="237822" y="5783673"/>
                  <a:pt x="223111" y="5788583"/>
                  <a:pt x="208401" y="5798403"/>
                </a:cubicBezTo>
                <a:cubicBezTo>
                  <a:pt x="198593" y="5803312"/>
                  <a:pt x="193690" y="5808222"/>
                  <a:pt x="183882" y="5813132"/>
                </a:cubicBezTo>
                <a:cubicBezTo>
                  <a:pt x="183882" y="5813132"/>
                  <a:pt x="178979" y="5818042"/>
                  <a:pt x="174076" y="5818042"/>
                </a:cubicBezTo>
                <a:cubicBezTo>
                  <a:pt x="174076" y="5818042"/>
                  <a:pt x="174076" y="5818042"/>
                  <a:pt x="169172" y="5822951"/>
                </a:cubicBezTo>
                <a:cubicBezTo>
                  <a:pt x="169172" y="5822951"/>
                  <a:pt x="169172" y="5822951"/>
                  <a:pt x="26433" y="5822951"/>
                </a:cubicBezTo>
                <a:lnTo>
                  <a:pt x="0" y="5822951"/>
                </a:lnTo>
                <a:lnTo>
                  <a:pt x="0" y="710368"/>
                </a:lnTo>
                <a:lnTo>
                  <a:pt x="2451" y="520433"/>
                </a:lnTo>
                <a:cubicBezTo>
                  <a:pt x="2451" y="520433"/>
                  <a:pt x="2451" y="520433"/>
                  <a:pt x="61294" y="5459631"/>
                </a:cubicBezTo>
                <a:cubicBezTo>
                  <a:pt x="76004" y="5444901"/>
                  <a:pt x="95618" y="5435082"/>
                  <a:pt x="110329" y="5425262"/>
                </a:cubicBezTo>
                <a:cubicBezTo>
                  <a:pt x="110329" y="5425262"/>
                  <a:pt x="110329" y="5425262"/>
                  <a:pt x="164269" y="5395804"/>
                </a:cubicBezTo>
                <a:cubicBezTo>
                  <a:pt x="164269" y="5395804"/>
                  <a:pt x="164269" y="5395804"/>
                  <a:pt x="213304" y="5366345"/>
                </a:cubicBezTo>
                <a:cubicBezTo>
                  <a:pt x="281954" y="5331977"/>
                  <a:pt x="355507" y="5297609"/>
                  <a:pt x="424157" y="5263241"/>
                </a:cubicBezTo>
                <a:cubicBezTo>
                  <a:pt x="497710" y="5233783"/>
                  <a:pt x="571263" y="5204324"/>
                  <a:pt x="644816" y="5179775"/>
                </a:cubicBezTo>
                <a:cubicBezTo>
                  <a:pt x="684044" y="5165046"/>
                  <a:pt x="718369" y="5155227"/>
                  <a:pt x="757598" y="5145407"/>
                </a:cubicBezTo>
                <a:cubicBezTo>
                  <a:pt x="757598" y="5145407"/>
                  <a:pt x="757598" y="5145407"/>
                  <a:pt x="816441" y="5125768"/>
                </a:cubicBezTo>
                <a:cubicBezTo>
                  <a:pt x="816441" y="5125768"/>
                  <a:pt x="816441" y="5125768"/>
                  <a:pt x="870379" y="5115949"/>
                </a:cubicBezTo>
                <a:cubicBezTo>
                  <a:pt x="870379" y="5115949"/>
                  <a:pt x="870379" y="5115949"/>
                  <a:pt x="899800" y="5106129"/>
                </a:cubicBezTo>
                <a:cubicBezTo>
                  <a:pt x="899800" y="5106129"/>
                  <a:pt x="899800" y="5106129"/>
                  <a:pt x="904704" y="5106129"/>
                </a:cubicBezTo>
                <a:cubicBezTo>
                  <a:pt x="904704" y="5106129"/>
                  <a:pt x="904704" y="5106129"/>
                  <a:pt x="909608" y="5106129"/>
                </a:cubicBezTo>
                <a:cubicBezTo>
                  <a:pt x="909608" y="5106129"/>
                  <a:pt x="909608" y="5106129"/>
                  <a:pt x="914511" y="5101220"/>
                </a:cubicBezTo>
                <a:cubicBezTo>
                  <a:pt x="914511" y="5101220"/>
                  <a:pt x="914511" y="5101220"/>
                  <a:pt x="929222" y="5101220"/>
                </a:cubicBezTo>
                <a:cubicBezTo>
                  <a:pt x="929222" y="5101220"/>
                  <a:pt x="929222" y="5101220"/>
                  <a:pt x="988065" y="5091400"/>
                </a:cubicBezTo>
                <a:cubicBezTo>
                  <a:pt x="1007679" y="5086490"/>
                  <a:pt x="1027293" y="5086490"/>
                  <a:pt x="1046907" y="5081581"/>
                </a:cubicBezTo>
                <a:cubicBezTo>
                  <a:pt x="1066522" y="5081581"/>
                  <a:pt x="1086136" y="5076671"/>
                  <a:pt x="1105750" y="5076671"/>
                </a:cubicBezTo>
                <a:cubicBezTo>
                  <a:pt x="1184207" y="5066851"/>
                  <a:pt x="1262663" y="5066851"/>
                  <a:pt x="1341120" y="5066851"/>
                </a:cubicBezTo>
                <a:cubicBezTo>
                  <a:pt x="1341120" y="5066851"/>
                  <a:pt x="1341120" y="5066851"/>
                  <a:pt x="1399963" y="5066851"/>
                </a:cubicBezTo>
                <a:cubicBezTo>
                  <a:pt x="1399963" y="5066851"/>
                  <a:pt x="1399963" y="5066851"/>
                  <a:pt x="1458805" y="5071761"/>
                </a:cubicBezTo>
                <a:cubicBezTo>
                  <a:pt x="1498034" y="5071761"/>
                  <a:pt x="1537262" y="5076671"/>
                  <a:pt x="1576491" y="5076671"/>
                </a:cubicBezTo>
                <a:cubicBezTo>
                  <a:pt x="1615719" y="5081581"/>
                  <a:pt x="1654947" y="5086490"/>
                  <a:pt x="1694176" y="5086490"/>
                </a:cubicBezTo>
                <a:cubicBezTo>
                  <a:pt x="1694176" y="5086490"/>
                  <a:pt x="1694176" y="5086490"/>
                  <a:pt x="1806957" y="5101220"/>
                </a:cubicBezTo>
                <a:cubicBezTo>
                  <a:pt x="1806957" y="5101220"/>
                  <a:pt x="1806957" y="5101220"/>
                  <a:pt x="2037424" y="5125768"/>
                </a:cubicBezTo>
                <a:cubicBezTo>
                  <a:pt x="2110977" y="5135588"/>
                  <a:pt x="2189434" y="5140497"/>
                  <a:pt x="2262987" y="5145407"/>
                </a:cubicBezTo>
                <a:cubicBezTo>
                  <a:pt x="2302216" y="5150317"/>
                  <a:pt x="2336541" y="5150317"/>
                  <a:pt x="2375769" y="5155227"/>
                </a:cubicBezTo>
                <a:cubicBezTo>
                  <a:pt x="2395383" y="5155227"/>
                  <a:pt x="2414997" y="5155227"/>
                  <a:pt x="2434612" y="5155227"/>
                </a:cubicBezTo>
                <a:cubicBezTo>
                  <a:pt x="2434612" y="5155227"/>
                  <a:pt x="2434612" y="5155227"/>
                  <a:pt x="2464033" y="5160136"/>
                </a:cubicBezTo>
                <a:cubicBezTo>
                  <a:pt x="2464033" y="5160136"/>
                  <a:pt x="2464033" y="5160136"/>
                  <a:pt x="2478744" y="5160136"/>
                </a:cubicBezTo>
                <a:cubicBezTo>
                  <a:pt x="2478744" y="5160136"/>
                  <a:pt x="2483647" y="5160136"/>
                  <a:pt x="2488551" y="5160136"/>
                </a:cubicBezTo>
                <a:cubicBezTo>
                  <a:pt x="2562104" y="5160136"/>
                  <a:pt x="2640561" y="5155227"/>
                  <a:pt x="2714114" y="5145407"/>
                </a:cubicBezTo>
                <a:cubicBezTo>
                  <a:pt x="2714114" y="5145407"/>
                  <a:pt x="2714114" y="5145407"/>
                  <a:pt x="2768053" y="5135588"/>
                </a:cubicBezTo>
                <a:cubicBezTo>
                  <a:pt x="2768053" y="5135588"/>
                  <a:pt x="2768053" y="5135588"/>
                  <a:pt x="2826896" y="5130678"/>
                </a:cubicBezTo>
                <a:cubicBezTo>
                  <a:pt x="2861220" y="5120859"/>
                  <a:pt x="2900449" y="5115949"/>
                  <a:pt x="2934774" y="5106129"/>
                </a:cubicBezTo>
                <a:cubicBezTo>
                  <a:pt x="2974002" y="5101220"/>
                  <a:pt x="3008327" y="5091400"/>
                  <a:pt x="3047555" y="5081581"/>
                </a:cubicBezTo>
                <a:cubicBezTo>
                  <a:pt x="3081880" y="5071761"/>
                  <a:pt x="3121108" y="5061942"/>
                  <a:pt x="3155433" y="5052122"/>
                </a:cubicBezTo>
                <a:cubicBezTo>
                  <a:pt x="3228987" y="5032483"/>
                  <a:pt x="3302540" y="5007934"/>
                  <a:pt x="3371189" y="4983386"/>
                </a:cubicBezTo>
                <a:cubicBezTo>
                  <a:pt x="3434936" y="4958837"/>
                  <a:pt x="3498682" y="4939198"/>
                  <a:pt x="3557524" y="4909740"/>
                </a:cubicBezTo>
                <a:cubicBezTo>
                  <a:pt x="3557524" y="4909740"/>
                  <a:pt x="3557524" y="4909740"/>
                  <a:pt x="3586946" y="39278"/>
                </a:cubicBezTo>
                <a:cubicBezTo>
                  <a:pt x="3586946" y="39278"/>
                  <a:pt x="3586946" y="39278"/>
                  <a:pt x="3454550" y="78556"/>
                </a:cubicBezTo>
                <a:cubicBezTo>
                  <a:pt x="3430032" y="83466"/>
                  <a:pt x="3405514" y="93285"/>
                  <a:pt x="3380997" y="98195"/>
                </a:cubicBezTo>
                <a:cubicBezTo>
                  <a:pt x="3380997" y="98195"/>
                  <a:pt x="3380997" y="98195"/>
                  <a:pt x="3302540" y="117834"/>
                </a:cubicBezTo>
                <a:cubicBezTo>
                  <a:pt x="3302540" y="117834"/>
                  <a:pt x="3302540" y="117834"/>
                  <a:pt x="3228987" y="132563"/>
                </a:cubicBezTo>
                <a:cubicBezTo>
                  <a:pt x="3228987" y="132563"/>
                  <a:pt x="3228987" y="132563"/>
                  <a:pt x="3189758" y="142383"/>
                </a:cubicBezTo>
                <a:cubicBezTo>
                  <a:pt x="3175047" y="147292"/>
                  <a:pt x="3165240" y="147292"/>
                  <a:pt x="3150530" y="147292"/>
                </a:cubicBezTo>
                <a:cubicBezTo>
                  <a:pt x="3150530" y="147292"/>
                  <a:pt x="3150530" y="147292"/>
                  <a:pt x="2998520" y="176751"/>
                </a:cubicBezTo>
                <a:cubicBezTo>
                  <a:pt x="2974002" y="181661"/>
                  <a:pt x="2944581" y="186570"/>
                  <a:pt x="2920063" y="191480"/>
                </a:cubicBezTo>
                <a:cubicBezTo>
                  <a:pt x="2920063" y="191480"/>
                  <a:pt x="2920063" y="191480"/>
                  <a:pt x="2841606" y="201300"/>
                </a:cubicBezTo>
                <a:cubicBezTo>
                  <a:pt x="2841606" y="201300"/>
                  <a:pt x="2841606" y="201300"/>
                  <a:pt x="2768053" y="211119"/>
                </a:cubicBezTo>
                <a:cubicBezTo>
                  <a:pt x="2738632" y="216029"/>
                  <a:pt x="2714114" y="216029"/>
                  <a:pt x="2689596" y="220939"/>
                </a:cubicBezTo>
                <a:cubicBezTo>
                  <a:pt x="2635657" y="225848"/>
                  <a:pt x="2586622" y="230758"/>
                  <a:pt x="2532683" y="235668"/>
                </a:cubicBezTo>
                <a:cubicBezTo>
                  <a:pt x="2532683" y="235668"/>
                  <a:pt x="2532683" y="235668"/>
                  <a:pt x="2375769" y="250397"/>
                </a:cubicBezTo>
                <a:cubicBezTo>
                  <a:pt x="2351251" y="250397"/>
                  <a:pt x="2326734" y="255307"/>
                  <a:pt x="2297312" y="255307"/>
                </a:cubicBezTo>
                <a:cubicBezTo>
                  <a:pt x="2297312" y="255307"/>
                  <a:pt x="2297312" y="255307"/>
                  <a:pt x="2218855" y="260216"/>
                </a:cubicBezTo>
                <a:cubicBezTo>
                  <a:pt x="2218855" y="260216"/>
                  <a:pt x="2218855" y="260216"/>
                  <a:pt x="2140399" y="260216"/>
                </a:cubicBezTo>
                <a:cubicBezTo>
                  <a:pt x="2140399" y="260216"/>
                  <a:pt x="2140399" y="260216"/>
                  <a:pt x="2066845" y="265126"/>
                </a:cubicBezTo>
                <a:cubicBezTo>
                  <a:pt x="2012906" y="265126"/>
                  <a:pt x="1958967" y="265126"/>
                  <a:pt x="1909932" y="265126"/>
                </a:cubicBezTo>
                <a:cubicBezTo>
                  <a:pt x="1855992" y="265126"/>
                  <a:pt x="1802054" y="265126"/>
                  <a:pt x="1753018" y="265126"/>
                </a:cubicBezTo>
                <a:cubicBezTo>
                  <a:pt x="1699079" y="265126"/>
                  <a:pt x="1650044" y="265126"/>
                  <a:pt x="1596105" y="260216"/>
                </a:cubicBezTo>
                <a:cubicBezTo>
                  <a:pt x="1542166" y="260216"/>
                  <a:pt x="1493130" y="260216"/>
                  <a:pt x="1439191" y="255307"/>
                </a:cubicBezTo>
                <a:cubicBezTo>
                  <a:pt x="1439191" y="255307"/>
                  <a:pt x="1439191" y="255307"/>
                  <a:pt x="1360734" y="250397"/>
                </a:cubicBezTo>
                <a:cubicBezTo>
                  <a:pt x="1360734" y="250397"/>
                  <a:pt x="1360734" y="250397"/>
                  <a:pt x="1439191" y="250397"/>
                </a:cubicBezTo>
                <a:cubicBezTo>
                  <a:pt x="1493130" y="255307"/>
                  <a:pt x="1542166" y="255307"/>
                  <a:pt x="1596105" y="255307"/>
                </a:cubicBezTo>
                <a:cubicBezTo>
                  <a:pt x="1650044" y="255307"/>
                  <a:pt x="1699079" y="255307"/>
                  <a:pt x="1753018" y="260216"/>
                </a:cubicBezTo>
                <a:cubicBezTo>
                  <a:pt x="1802054" y="260216"/>
                  <a:pt x="1855992" y="255307"/>
                  <a:pt x="1909932" y="255307"/>
                </a:cubicBezTo>
                <a:cubicBezTo>
                  <a:pt x="1958967" y="255307"/>
                  <a:pt x="2012906" y="255307"/>
                  <a:pt x="2061942" y="250397"/>
                </a:cubicBezTo>
                <a:cubicBezTo>
                  <a:pt x="2061942" y="250397"/>
                  <a:pt x="2061942" y="250397"/>
                  <a:pt x="2140399" y="250397"/>
                </a:cubicBezTo>
                <a:cubicBezTo>
                  <a:pt x="2140399" y="250397"/>
                  <a:pt x="2140399" y="250397"/>
                  <a:pt x="2218855" y="245487"/>
                </a:cubicBezTo>
                <a:cubicBezTo>
                  <a:pt x="2218855" y="245487"/>
                  <a:pt x="2218855" y="245487"/>
                  <a:pt x="2297312" y="240577"/>
                </a:cubicBezTo>
                <a:cubicBezTo>
                  <a:pt x="2321830" y="240577"/>
                  <a:pt x="2351251" y="235668"/>
                  <a:pt x="2375769" y="235668"/>
                </a:cubicBezTo>
                <a:cubicBezTo>
                  <a:pt x="2375769" y="235668"/>
                  <a:pt x="2375769" y="235668"/>
                  <a:pt x="2532683" y="220939"/>
                </a:cubicBezTo>
                <a:cubicBezTo>
                  <a:pt x="2581718" y="216029"/>
                  <a:pt x="2635657" y="211119"/>
                  <a:pt x="2684693" y="201300"/>
                </a:cubicBezTo>
                <a:cubicBezTo>
                  <a:pt x="2709210" y="201300"/>
                  <a:pt x="2738632" y="196390"/>
                  <a:pt x="2763149" y="191480"/>
                </a:cubicBezTo>
                <a:cubicBezTo>
                  <a:pt x="2763149" y="191480"/>
                  <a:pt x="2763149" y="191480"/>
                  <a:pt x="2841606" y="181661"/>
                </a:cubicBezTo>
                <a:cubicBezTo>
                  <a:pt x="2841606" y="181661"/>
                  <a:pt x="2841606" y="181661"/>
                  <a:pt x="2915159" y="171841"/>
                </a:cubicBezTo>
                <a:cubicBezTo>
                  <a:pt x="2944581" y="166931"/>
                  <a:pt x="2969098" y="162022"/>
                  <a:pt x="2993616" y="157112"/>
                </a:cubicBezTo>
                <a:cubicBezTo>
                  <a:pt x="2993616" y="157112"/>
                  <a:pt x="2993616" y="157112"/>
                  <a:pt x="3145626" y="127654"/>
                </a:cubicBezTo>
                <a:cubicBezTo>
                  <a:pt x="3160337" y="122744"/>
                  <a:pt x="3170144" y="122744"/>
                  <a:pt x="3184855" y="117834"/>
                </a:cubicBezTo>
                <a:cubicBezTo>
                  <a:pt x="3184855" y="117834"/>
                  <a:pt x="3184855" y="117834"/>
                  <a:pt x="3224083" y="108014"/>
                </a:cubicBezTo>
                <a:cubicBezTo>
                  <a:pt x="3224083" y="108014"/>
                  <a:pt x="3224083" y="108014"/>
                  <a:pt x="3297636" y="93285"/>
                </a:cubicBezTo>
                <a:cubicBezTo>
                  <a:pt x="3297636" y="93285"/>
                  <a:pt x="3297636" y="93285"/>
                  <a:pt x="3376093" y="73646"/>
                </a:cubicBezTo>
                <a:cubicBezTo>
                  <a:pt x="3400611" y="68737"/>
                  <a:pt x="3425128" y="58917"/>
                  <a:pt x="3449646" y="49098"/>
                </a:cubicBezTo>
                <a:cubicBezTo>
                  <a:pt x="3449646" y="49098"/>
                  <a:pt x="3449646" y="49098"/>
                  <a:pt x="3596753" y="4910"/>
                </a:cubicBezTo>
                <a:cubicBezTo>
                  <a:pt x="3596753" y="4910"/>
                  <a:pt x="3596753" y="4910"/>
                  <a:pt x="36163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defTabSz="914377"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îṥļiḑé">
            <a:extLst>
              <a:ext uri="{FF2B5EF4-FFF2-40B4-BE49-F238E27FC236}">
                <a16:creationId xmlns:a16="http://schemas.microsoft.com/office/drawing/2014/main" id="{EF1058B4-4AC7-61C0-9D2B-DE7316C4984E}"/>
              </a:ext>
            </a:extLst>
          </p:cNvPr>
          <p:cNvSpPr/>
          <p:nvPr/>
        </p:nvSpPr>
        <p:spPr>
          <a:xfrm>
            <a:off x="889143" y="3429000"/>
            <a:ext cx="2333335" cy="600783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b="1" baseline="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CONTENTS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C5AD533-CA89-0E59-826B-C881EA2FB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50" y="2154734"/>
            <a:ext cx="1314722" cy="115200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id="{22EE3CAD-EB85-DE2A-3B19-2764B6246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3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形 1">
            <a:extLst>
              <a:ext uri="{FF2B5EF4-FFF2-40B4-BE49-F238E27FC236}">
                <a16:creationId xmlns:a16="http://schemas.microsoft.com/office/drawing/2014/main" id="{0DB682AC-2C13-CDC2-9224-6BF73D7A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  <p:sp>
        <p:nvSpPr>
          <p:cNvPr id="3" name="内容占位符 16">
            <a:extLst>
              <a:ext uri="{FF2B5EF4-FFF2-40B4-BE49-F238E27FC236}">
                <a16:creationId xmlns:a16="http://schemas.microsoft.com/office/drawing/2014/main" id="{A36A3524-8372-39CF-C3AE-070611B4833D}"/>
              </a:ext>
            </a:extLst>
          </p:cNvPr>
          <p:cNvSpPr txBox="1">
            <a:spLocks/>
          </p:cNvSpPr>
          <p:nvPr/>
        </p:nvSpPr>
        <p:spPr>
          <a:xfrm>
            <a:off x="515937" y="908050"/>
            <a:ext cx="11160125" cy="5581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 sz="2800" b="0" kern="1200" baseline="0">
                <a:solidFill>
                  <a:schemeClr val="accent1"/>
                </a:solidFill>
                <a:latin typeface="Cambria" panose="02040503050406030204" pitchFamily="18" charset="0"/>
                <a:ea typeface="楷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/>
              </a:buClr>
              <a:buFont typeface="Symbol" panose="05050102010706020507" pitchFamily="18" charset="2"/>
              <a:buChar char=""/>
              <a:defRPr sz="2000" kern="1200" baseline="0">
                <a:solidFill>
                  <a:schemeClr val="tx1"/>
                </a:solidFill>
                <a:latin typeface="Cambria" panose="02040503050406030204" pitchFamily="18" charset="0"/>
                <a:ea typeface="楷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Cambria" panose="02040503050406030204" pitchFamily="18" charset="0"/>
                <a:ea typeface="楷体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小标题</a:t>
            </a:r>
          </a:p>
          <a:p>
            <a:pPr lvl="1"/>
            <a:r>
              <a:rPr lang="zh-CN" altLang="en-US"/>
              <a:t>一级</a:t>
            </a:r>
          </a:p>
          <a:p>
            <a:pPr lvl="2"/>
            <a:r>
              <a:rPr lang="zh-CN" altLang="en-US"/>
              <a:t>二级</a:t>
            </a:r>
            <a:endParaRPr lang="zh-CN" altLang="en-US" dirty="0"/>
          </a:p>
        </p:txBody>
      </p:sp>
      <p:sp>
        <p:nvSpPr>
          <p:cNvPr id="4" name="标题 14">
            <a:extLst>
              <a:ext uri="{FF2B5EF4-FFF2-40B4-BE49-F238E27FC236}">
                <a16:creationId xmlns:a16="http://schemas.microsoft.com/office/drawing/2014/main" id="{4BC87DED-181E-865B-B5C5-E34BCDA9435B}"/>
              </a:ext>
            </a:extLst>
          </p:cNvPr>
          <p:cNvSpPr txBox="1">
            <a:spLocks/>
          </p:cNvSpPr>
          <p:nvPr/>
        </p:nvSpPr>
        <p:spPr>
          <a:xfrm>
            <a:off x="515937" y="143555"/>
            <a:ext cx="8489517" cy="60205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accent1"/>
                </a:solidFill>
                <a:latin typeface="Cambria" panose="02040503050406030204" pitchFamily="18" charset="0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/>
              <a:t>章节标题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400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剪去单角 21">
            <a:extLst>
              <a:ext uri="{FF2B5EF4-FFF2-40B4-BE49-F238E27FC236}">
                <a16:creationId xmlns:a16="http://schemas.microsoft.com/office/drawing/2014/main" id="{A61CB51E-6360-54D2-79E7-BC076D777B25}"/>
              </a:ext>
            </a:extLst>
          </p:cNvPr>
          <p:cNvSpPr/>
          <p:nvPr/>
        </p:nvSpPr>
        <p:spPr>
          <a:xfrm>
            <a:off x="-15241" y="-27588"/>
            <a:ext cx="2978848" cy="6909160"/>
          </a:xfrm>
          <a:custGeom>
            <a:avLst/>
            <a:gdLst>
              <a:gd name="connsiteX0" fmla="*/ 0 w 5514975"/>
              <a:gd name="connsiteY0" fmla="*/ 0 h 3771900"/>
              <a:gd name="connsiteX1" fmla="*/ 4886312 w 5514975"/>
              <a:gd name="connsiteY1" fmla="*/ 0 h 3771900"/>
              <a:gd name="connsiteX2" fmla="*/ 5514975 w 5514975"/>
              <a:gd name="connsiteY2" fmla="*/ 628663 h 3771900"/>
              <a:gd name="connsiteX3" fmla="*/ 5514975 w 5514975"/>
              <a:gd name="connsiteY3" fmla="*/ 3771900 h 3771900"/>
              <a:gd name="connsiteX4" fmla="*/ 0 w 5514975"/>
              <a:gd name="connsiteY4" fmla="*/ 3771900 h 3771900"/>
              <a:gd name="connsiteX5" fmla="*/ 0 w 5514975"/>
              <a:gd name="connsiteY5" fmla="*/ 0 h 3771900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5514975 w 5514975"/>
              <a:gd name="connsiteY3" fmla="*/ 3771900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924675"/>
              <a:gd name="connsiteX1" fmla="*/ 4886312 w 5514975"/>
              <a:gd name="connsiteY1" fmla="*/ 0 h 6924675"/>
              <a:gd name="connsiteX2" fmla="*/ 5514975 w 5514975"/>
              <a:gd name="connsiteY2" fmla="*/ 628663 h 6924675"/>
              <a:gd name="connsiteX3" fmla="*/ 1781175 w 5514975"/>
              <a:gd name="connsiteY3" fmla="*/ 6886575 h 6924675"/>
              <a:gd name="connsiteX4" fmla="*/ 19050 w 5514975"/>
              <a:gd name="connsiteY4" fmla="*/ 6924675 h 6924675"/>
              <a:gd name="connsiteX5" fmla="*/ 0 w 5514975"/>
              <a:gd name="connsiteY5" fmla="*/ 0 h 6924675"/>
              <a:gd name="connsiteX0" fmla="*/ 0 w 5514975"/>
              <a:gd name="connsiteY0" fmla="*/ 0 h 6896100"/>
              <a:gd name="connsiteX1" fmla="*/ 4886312 w 5514975"/>
              <a:gd name="connsiteY1" fmla="*/ 0 h 6896100"/>
              <a:gd name="connsiteX2" fmla="*/ 5514975 w 5514975"/>
              <a:gd name="connsiteY2" fmla="*/ 628663 h 6896100"/>
              <a:gd name="connsiteX3" fmla="*/ 1781175 w 5514975"/>
              <a:gd name="connsiteY3" fmla="*/ 6886575 h 6896100"/>
              <a:gd name="connsiteX4" fmla="*/ 0 w 5514975"/>
              <a:gd name="connsiteY4" fmla="*/ 6896100 h 6896100"/>
              <a:gd name="connsiteX5" fmla="*/ 0 w 5514975"/>
              <a:gd name="connsiteY5" fmla="*/ 0 h 6896100"/>
              <a:gd name="connsiteX0" fmla="*/ 0 w 4886312"/>
              <a:gd name="connsiteY0" fmla="*/ 0 h 6896100"/>
              <a:gd name="connsiteX1" fmla="*/ 4886312 w 4886312"/>
              <a:gd name="connsiteY1" fmla="*/ 0 h 6896100"/>
              <a:gd name="connsiteX2" fmla="*/ 4229100 w 4886312"/>
              <a:gd name="connsiteY2" fmla="*/ 3362338 h 6896100"/>
              <a:gd name="connsiteX3" fmla="*/ 1781175 w 4886312"/>
              <a:gd name="connsiteY3" fmla="*/ 6886575 h 6896100"/>
              <a:gd name="connsiteX4" fmla="*/ 0 w 4886312"/>
              <a:gd name="connsiteY4" fmla="*/ 6896100 h 6896100"/>
              <a:gd name="connsiteX5" fmla="*/ 0 w 4886312"/>
              <a:gd name="connsiteY5" fmla="*/ 0 h 6896100"/>
              <a:gd name="connsiteX0" fmla="*/ 0 w 4229100"/>
              <a:gd name="connsiteY0" fmla="*/ 0 h 6896100"/>
              <a:gd name="connsiteX1" fmla="*/ 3228962 w 4229100"/>
              <a:gd name="connsiteY1" fmla="*/ 1905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229100"/>
              <a:gd name="connsiteY0" fmla="*/ 0 h 6896100"/>
              <a:gd name="connsiteX1" fmla="*/ 3809987 w 4229100"/>
              <a:gd name="connsiteY1" fmla="*/ 0 h 6896100"/>
              <a:gd name="connsiteX2" fmla="*/ 4229100 w 4229100"/>
              <a:gd name="connsiteY2" fmla="*/ 3362338 h 6896100"/>
              <a:gd name="connsiteX3" fmla="*/ 1781175 w 4229100"/>
              <a:gd name="connsiteY3" fmla="*/ 6886575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876800"/>
              <a:gd name="connsiteY0" fmla="*/ 0 h 6896100"/>
              <a:gd name="connsiteX1" fmla="*/ 3809987 w 4876800"/>
              <a:gd name="connsiteY1" fmla="*/ 0 h 6896100"/>
              <a:gd name="connsiteX2" fmla="*/ 4876800 w 4876800"/>
              <a:gd name="connsiteY2" fmla="*/ 2476513 h 6896100"/>
              <a:gd name="connsiteX3" fmla="*/ 1781175 w 4876800"/>
              <a:gd name="connsiteY3" fmla="*/ 6886575 h 6896100"/>
              <a:gd name="connsiteX4" fmla="*/ 0 w 4876800"/>
              <a:gd name="connsiteY4" fmla="*/ 6896100 h 6896100"/>
              <a:gd name="connsiteX5" fmla="*/ 0 w 4876800"/>
              <a:gd name="connsiteY5" fmla="*/ 0 h 6896100"/>
              <a:gd name="connsiteX0" fmla="*/ 0 w 4467225"/>
              <a:gd name="connsiteY0" fmla="*/ 0 h 6896100"/>
              <a:gd name="connsiteX1" fmla="*/ 3809987 w 4467225"/>
              <a:gd name="connsiteY1" fmla="*/ 0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467225"/>
              <a:gd name="connsiteY0" fmla="*/ 0 h 6896100"/>
              <a:gd name="connsiteX1" fmla="*/ 3619487 w 4467225"/>
              <a:gd name="connsiteY1" fmla="*/ 9525 h 6896100"/>
              <a:gd name="connsiteX2" fmla="*/ 4467225 w 4467225"/>
              <a:gd name="connsiteY2" fmla="*/ 3600463 h 6896100"/>
              <a:gd name="connsiteX3" fmla="*/ 1781175 w 4467225"/>
              <a:gd name="connsiteY3" fmla="*/ 6886575 h 6896100"/>
              <a:gd name="connsiteX4" fmla="*/ 0 w 4467225"/>
              <a:gd name="connsiteY4" fmla="*/ 6896100 h 6896100"/>
              <a:gd name="connsiteX5" fmla="*/ 0 w 4467225"/>
              <a:gd name="connsiteY5" fmla="*/ 0 h 6896100"/>
              <a:gd name="connsiteX0" fmla="*/ 0 w 4105275"/>
              <a:gd name="connsiteY0" fmla="*/ 0 h 6896100"/>
              <a:gd name="connsiteX1" fmla="*/ 3619487 w 4105275"/>
              <a:gd name="connsiteY1" fmla="*/ 9525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105275"/>
              <a:gd name="connsiteY0" fmla="*/ 0 h 6896100"/>
              <a:gd name="connsiteX1" fmla="*/ 3209912 w 4105275"/>
              <a:gd name="connsiteY1" fmla="*/ 38100 h 6896100"/>
              <a:gd name="connsiteX2" fmla="*/ 4105275 w 4105275"/>
              <a:gd name="connsiteY2" fmla="*/ 3733813 h 6896100"/>
              <a:gd name="connsiteX3" fmla="*/ 1781175 w 4105275"/>
              <a:gd name="connsiteY3" fmla="*/ 6886575 h 6896100"/>
              <a:gd name="connsiteX4" fmla="*/ 0 w 4105275"/>
              <a:gd name="connsiteY4" fmla="*/ 6896100 h 6896100"/>
              <a:gd name="connsiteX5" fmla="*/ 0 w 4105275"/>
              <a:gd name="connsiteY5" fmla="*/ 0 h 6896100"/>
              <a:gd name="connsiteX0" fmla="*/ 0 w 4448175"/>
              <a:gd name="connsiteY0" fmla="*/ 0 h 6896100"/>
              <a:gd name="connsiteX1" fmla="*/ 3209912 w 4448175"/>
              <a:gd name="connsiteY1" fmla="*/ 38100 h 6896100"/>
              <a:gd name="connsiteX2" fmla="*/ 4448175 w 4448175"/>
              <a:gd name="connsiteY2" fmla="*/ 3181363 h 6896100"/>
              <a:gd name="connsiteX3" fmla="*/ 1781175 w 4448175"/>
              <a:gd name="connsiteY3" fmla="*/ 6886575 h 6896100"/>
              <a:gd name="connsiteX4" fmla="*/ 0 w 4448175"/>
              <a:gd name="connsiteY4" fmla="*/ 6896100 h 6896100"/>
              <a:gd name="connsiteX5" fmla="*/ 0 w 4448175"/>
              <a:gd name="connsiteY5" fmla="*/ 0 h 6896100"/>
              <a:gd name="connsiteX0" fmla="*/ 0 w 4238625"/>
              <a:gd name="connsiteY0" fmla="*/ 0 h 6896100"/>
              <a:gd name="connsiteX1" fmla="*/ 3209912 w 4238625"/>
              <a:gd name="connsiteY1" fmla="*/ 3810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781412 w 4238625"/>
              <a:gd name="connsiteY1" fmla="*/ 1905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238625"/>
              <a:gd name="connsiteY0" fmla="*/ 0 h 6896100"/>
              <a:gd name="connsiteX1" fmla="*/ 3248012 w 4238625"/>
              <a:gd name="connsiteY1" fmla="*/ 0 h 6896100"/>
              <a:gd name="connsiteX2" fmla="*/ 4238625 w 4238625"/>
              <a:gd name="connsiteY2" fmla="*/ 4181488 h 6896100"/>
              <a:gd name="connsiteX3" fmla="*/ 1781175 w 4238625"/>
              <a:gd name="connsiteY3" fmla="*/ 6886575 h 6896100"/>
              <a:gd name="connsiteX4" fmla="*/ 0 w 4238625"/>
              <a:gd name="connsiteY4" fmla="*/ 6896100 h 6896100"/>
              <a:gd name="connsiteX5" fmla="*/ 0 w 423862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781175 w 4486275"/>
              <a:gd name="connsiteY3" fmla="*/ 6886575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486275"/>
              <a:gd name="connsiteY0" fmla="*/ 0 h 6896100"/>
              <a:gd name="connsiteX1" fmla="*/ 3248012 w 4486275"/>
              <a:gd name="connsiteY1" fmla="*/ 0 h 6896100"/>
              <a:gd name="connsiteX2" fmla="*/ 4486275 w 4486275"/>
              <a:gd name="connsiteY2" fmla="*/ 3371863 h 6896100"/>
              <a:gd name="connsiteX3" fmla="*/ 1619250 w 4486275"/>
              <a:gd name="connsiteY3" fmla="*/ 6877050 h 6896100"/>
              <a:gd name="connsiteX4" fmla="*/ 0 w 4486275"/>
              <a:gd name="connsiteY4" fmla="*/ 6896100 h 6896100"/>
              <a:gd name="connsiteX5" fmla="*/ 0 w 4486275"/>
              <a:gd name="connsiteY5" fmla="*/ 0 h 6896100"/>
              <a:gd name="connsiteX0" fmla="*/ 0 w 4229100"/>
              <a:gd name="connsiteY0" fmla="*/ 0 h 6896100"/>
              <a:gd name="connsiteX1" fmla="*/ 3248012 w 4229100"/>
              <a:gd name="connsiteY1" fmla="*/ 0 h 6896100"/>
              <a:gd name="connsiteX2" fmla="*/ 4229100 w 4229100"/>
              <a:gd name="connsiteY2" fmla="*/ 3429013 h 6896100"/>
              <a:gd name="connsiteX3" fmla="*/ 1619250 w 4229100"/>
              <a:gd name="connsiteY3" fmla="*/ 6877050 h 6896100"/>
              <a:gd name="connsiteX4" fmla="*/ 0 w 4229100"/>
              <a:gd name="connsiteY4" fmla="*/ 6896100 h 6896100"/>
              <a:gd name="connsiteX5" fmla="*/ 0 w 4229100"/>
              <a:gd name="connsiteY5" fmla="*/ 0 h 6896100"/>
              <a:gd name="connsiteX0" fmla="*/ 0 w 4572000"/>
              <a:gd name="connsiteY0" fmla="*/ 0 h 6896100"/>
              <a:gd name="connsiteX1" fmla="*/ 3248012 w 4572000"/>
              <a:gd name="connsiteY1" fmla="*/ 0 h 6896100"/>
              <a:gd name="connsiteX2" fmla="*/ 4572000 w 4572000"/>
              <a:gd name="connsiteY2" fmla="*/ 2962288 h 6896100"/>
              <a:gd name="connsiteX3" fmla="*/ 1619250 w 4572000"/>
              <a:gd name="connsiteY3" fmla="*/ 6877050 h 6896100"/>
              <a:gd name="connsiteX4" fmla="*/ 0 w 4572000"/>
              <a:gd name="connsiteY4" fmla="*/ 6896100 h 6896100"/>
              <a:gd name="connsiteX5" fmla="*/ 0 w 4572000"/>
              <a:gd name="connsiteY5" fmla="*/ 0 h 6896100"/>
              <a:gd name="connsiteX0" fmla="*/ 0 w 4610100"/>
              <a:gd name="connsiteY0" fmla="*/ 0 h 6896100"/>
              <a:gd name="connsiteX1" fmla="*/ 3248012 w 4610100"/>
              <a:gd name="connsiteY1" fmla="*/ 0 h 6896100"/>
              <a:gd name="connsiteX2" fmla="*/ 4610100 w 4610100"/>
              <a:gd name="connsiteY2" fmla="*/ 3086113 h 6896100"/>
              <a:gd name="connsiteX3" fmla="*/ 1619250 w 4610100"/>
              <a:gd name="connsiteY3" fmla="*/ 6877050 h 6896100"/>
              <a:gd name="connsiteX4" fmla="*/ 0 w 4610100"/>
              <a:gd name="connsiteY4" fmla="*/ 6896100 h 6896100"/>
              <a:gd name="connsiteX5" fmla="*/ 0 w 4610100"/>
              <a:gd name="connsiteY5" fmla="*/ 0 h 6896100"/>
              <a:gd name="connsiteX0" fmla="*/ 0 w 4552950"/>
              <a:gd name="connsiteY0" fmla="*/ 0 h 6896100"/>
              <a:gd name="connsiteX1" fmla="*/ 3248012 w 4552950"/>
              <a:gd name="connsiteY1" fmla="*/ 0 h 6896100"/>
              <a:gd name="connsiteX2" fmla="*/ 4552950 w 4552950"/>
              <a:gd name="connsiteY2" fmla="*/ 3124213 h 6896100"/>
              <a:gd name="connsiteX3" fmla="*/ 1619250 w 4552950"/>
              <a:gd name="connsiteY3" fmla="*/ 6877050 h 6896100"/>
              <a:gd name="connsiteX4" fmla="*/ 0 w 4552950"/>
              <a:gd name="connsiteY4" fmla="*/ 6896100 h 6896100"/>
              <a:gd name="connsiteX5" fmla="*/ 0 w 4552950"/>
              <a:gd name="connsiteY5" fmla="*/ 0 h 6896100"/>
              <a:gd name="connsiteX0" fmla="*/ 0 w 4200525"/>
              <a:gd name="connsiteY0" fmla="*/ 0 h 6896100"/>
              <a:gd name="connsiteX1" fmla="*/ 3248012 w 4200525"/>
              <a:gd name="connsiteY1" fmla="*/ 0 h 6896100"/>
              <a:gd name="connsiteX2" fmla="*/ 4200525 w 4200525"/>
              <a:gd name="connsiteY2" fmla="*/ 3771913 h 6896100"/>
              <a:gd name="connsiteX3" fmla="*/ 1619250 w 4200525"/>
              <a:gd name="connsiteY3" fmla="*/ 6877050 h 6896100"/>
              <a:gd name="connsiteX4" fmla="*/ 0 w 4200525"/>
              <a:gd name="connsiteY4" fmla="*/ 6896100 h 6896100"/>
              <a:gd name="connsiteX5" fmla="*/ 0 w 4200525"/>
              <a:gd name="connsiteY5" fmla="*/ 0 h 6896100"/>
              <a:gd name="connsiteX0" fmla="*/ 0 w 4457700"/>
              <a:gd name="connsiteY0" fmla="*/ 0 h 6896100"/>
              <a:gd name="connsiteX1" fmla="*/ 3248012 w 4457700"/>
              <a:gd name="connsiteY1" fmla="*/ 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3629012 w 4457700"/>
              <a:gd name="connsiteY1" fmla="*/ 1905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4457700"/>
              <a:gd name="connsiteY0" fmla="*/ 0 h 6896100"/>
              <a:gd name="connsiteX1" fmla="*/ 2383295 w 4457700"/>
              <a:gd name="connsiteY1" fmla="*/ 8540 h 6896100"/>
              <a:gd name="connsiteX2" fmla="*/ 4457700 w 4457700"/>
              <a:gd name="connsiteY2" fmla="*/ 3333763 h 6896100"/>
              <a:gd name="connsiteX3" fmla="*/ 1619250 w 4457700"/>
              <a:gd name="connsiteY3" fmla="*/ 6877050 h 6896100"/>
              <a:gd name="connsiteX4" fmla="*/ 0 w 4457700"/>
              <a:gd name="connsiteY4" fmla="*/ 6896100 h 6896100"/>
              <a:gd name="connsiteX5" fmla="*/ 0 w 4457700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1619250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0 h 6896100"/>
              <a:gd name="connsiteX1" fmla="*/ 2383295 w 3495662"/>
              <a:gd name="connsiteY1" fmla="*/ 8540 h 6896100"/>
              <a:gd name="connsiteX2" fmla="*/ 3495662 w 3495662"/>
              <a:gd name="connsiteY2" fmla="*/ 3197128 h 6896100"/>
              <a:gd name="connsiteX3" fmla="*/ 928556 w 3495662"/>
              <a:gd name="connsiteY3" fmla="*/ 6877050 h 6896100"/>
              <a:gd name="connsiteX4" fmla="*/ 0 w 3495662"/>
              <a:gd name="connsiteY4" fmla="*/ 6896100 h 6896100"/>
              <a:gd name="connsiteX5" fmla="*/ 0 w 3495662"/>
              <a:gd name="connsiteY5" fmla="*/ 0 h 689610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28556 w 3495662"/>
              <a:gd name="connsiteY3" fmla="*/ 6890110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  <a:gd name="connsiteX0" fmla="*/ 0 w 3495662"/>
              <a:gd name="connsiteY0" fmla="*/ 13060 h 6909160"/>
              <a:gd name="connsiteX1" fmla="*/ 2374846 w 3495662"/>
              <a:gd name="connsiteY1" fmla="*/ 0 h 6909160"/>
              <a:gd name="connsiteX2" fmla="*/ 3495662 w 3495662"/>
              <a:gd name="connsiteY2" fmla="*/ 3210188 h 6909160"/>
              <a:gd name="connsiteX3" fmla="*/ 910820 w 3495662"/>
              <a:gd name="connsiteY3" fmla="*/ 6905225 h 6909160"/>
              <a:gd name="connsiteX4" fmla="*/ 0 w 3495662"/>
              <a:gd name="connsiteY4" fmla="*/ 6909160 h 6909160"/>
              <a:gd name="connsiteX5" fmla="*/ 0 w 3495662"/>
              <a:gd name="connsiteY5" fmla="*/ 13060 h 690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662" h="6909160">
                <a:moveTo>
                  <a:pt x="0" y="13060"/>
                </a:moveTo>
                <a:lnTo>
                  <a:pt x="2374846" y="0"/>
                </a:lnTo>
                <a:lnTo>
                  <a:pt x="3495662" y="3210188"/>
                </a:lnTo>
                <a:lnTo>
                  <a:pt x="910820" y="6905225"/>
                </a:lnTo>
                <a:lnTo>
                  <a:pt x="0" y="6909160"/>
                </a:lnTo>
                <a:lnTo>
                  <a:pt x="0" y="13060"/>
                </a:lnTo>
                <a:close/>
              </a:path>
            </a:pathLst>
          </a:custGeom>
          <a:solidFill>
            <a:srgbClr val="286787"/>
          </a:solidFill>
          <a:ln>
            <a:noFill/>
          </a:ln>
          <a:effectLst>
            <a:outerShdw blurRad="114300" dist="114300" dir="1200000" algn="tl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79">
            <a:extLst>
              <a:ext uri="{FF2B5EF4-FFF2-40B4-BE49-F238E27FC236}">
                <a16:creationId xmlns:a16="http://schemas.microsoft.com/office/drawing/2014/main" id="{93BCC4C7-4C79-8E81-E326-9F7CA3D55CB1}"/>
              </a:ext>
            </a:extLst>
          </p:cNvPr>
          <p:cNvGrpSpPr/>
          <p:nvPr/>
        </p:nvGrpSpPr>
        <p:grpSpPr bwMode="auto">
          <a:xfrm>
            <a:off x="671788" y="2184311"/>
            <a:ext cx="1635270" cy="1638578"/>
            <a:chOff x="6379729" y="2488774"/>
            <a:chExt cx="2513016" cy="2513016"/>
          </a:xfrm>
          <a:effectLst>
            <a:outerShdw blurRad="190500" dist="215900" dir="8100000" algn="tr" rotWithShape="0">
              <a:schemeClr val="tx1">
                <a:lumMod val="85000"/>
                <a:lumOff val="15000"/>
                <a:alpha val="59000"/>
              </a:schemeClr>
            </a:outerShdw>
          </a:effectLst>
        </p:grpSpPr>
        <p:sp>
          <p:nvSpPr>
            <p:cNvPr id="4" name="任意多边形 82">
              <a:extLst>
                <a:ext uri="{FF2B5EF4-FFF2-40B4-BE49-F238E27FC236}">
                  <a16:creationId xmlns:a16="http://schemas.microsoft.com/office/drawing/2014/main" id="{C92F0805-FE8D-4110-055F-11E51E810389}"/>
                </a:ext>
              </a:extLst>
            </p:cNvPr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任意多边形 83">
              <a:extLst>
                <a:ext uri="{FF2B5EF4-FFF2-40B4-BE49-F238E27FC236}">
                  <a16:creationId xmlns:a16="http://schemas.microsoft.com/office/drawing/2014/main" id="{798CAB6C-B9EA-9745-17DA-EB4913DDCA69}"/>
                </a:ext>
              </a:extLst>
            </p:cNvPr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9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F0A7DB9B-DFDB-8A54-6475-88DA91E4F9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2" y="2427600"/>
            <a:ext cx="1314722" cy="1152000"/>
          </a:xfrm>
          <a:prstGeom prst="rect">
            <a:avLst/>
          </a:prstGeom>
        </p:spPr>
      </p:pic>
      <p:sp>
        <p:nvSpPr>
          <p:cNvPr id="7" name="文本占位符 25">
            <a:extLst>
              <a:ext uri="{FF2B5EF4-FFF2-40B4-BE49-F238E27FC236}">
                <a16:creationId xmlns:a16="http://schemas.microsoft.com/office/drawing/2014/main" id="{FCFD929A-DE56-9C58-9CE0-EE9B3D9BEFD5}"/>
              </a:ext>
            </a:extLst>
          </p:cNvPr>
          <p:cNvSpPr txBox="1">
            <a:spLocks/>
          </p:cNvSpPr>
          <p:nvPr/>
        </p:nvSpPr>
        <p:spPr>
          <a:xfrm>
            <a:off x="3395663" y="3681413"/>
            <a:ext cx="8316912" cy="226853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0" kern="1200" baseline="0">
                <a:solidFill>
                  <a:schemeClr val="tx1"/>
                </a:solidFill>
                <a:latin typeface="Cambria" panose="02040503050406030204" pitchFamily="18" charset="0"/>
                <a:ea typeface="楷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感谢聆听</a:t>
            </a:r>
          </a:p>
        </p:txBody>
      </p:sp>
      <p:pic>
        <p:nvPicPr>
          <p:cNvPr id="8" name="图形 7">
            <a:extLst>
              <a:ext uri="{FF2B5EF4-FFF2-40B4-BE49-F238E27FC236}">
                <a16:creationId xmlns:a16="http://schemas.microsoft.com/office/drawing/2014/main" id="{56D694FB-8CBF-C1A8-0683-73F3D66E3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3615" y="55061"/>
            <a:ext cx="2512810" cy="618538"/>
          </a:xfrm>
          <a:prstGeom prst="rect">
            <a:avLst/>
          </a:prstGeom>
        </p:spPr>
      </p:pic>
      <p:pic>
        <p:nvPicPr>
          <p:cNvPr id="9" name="图片 8" descr="卡通人物&#10;&#10;中度可信度描述已自动生成">
            <a:extLst>
              <a:ext uri="{FF2B5EF4-FFF2-40B4-BE49-F238E27FC236}">
                <a16:creationId xmlns:a16="http://schemas.microsoft.com/office/drawing/2014/main" id="{D780935F-5162-0C8F-CAB1-5DE8FEA38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8311" y="1820991"/>
            <a:ext cx="7271616" cy="16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5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哈工大色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86787"/>
      </a:accent1>
      <a:accent2>
        <a:srgbClr val="59A3AE"/>
      </a:accent2>
      <a:accent3>
        <a:srgbClr val="FAC03C"/>
      </a:accent3>
      <a:accent4>
        <a:srgbClr val="F29A76"/>
      </a:accent4>
      <a:accent5>
        <a:srgbClr val="D24734"/>
      </a:accent5>
      <a:accent6>
        <a:srgbClr val="BCBCBC"/>
      </a:accent6>
      <a:hlink>
        <a:srgbClr val="286787"/>
      </a:hlink>
      <a:folHlink>
        <a:srgbClr val="BFBFBF"/>
      </a:folHlink>
    </a:clrScheme>
    <a:fontScheme name="常用">
      <a:majorFont>
        <a:latin typeface="Cambria"/>
        <a:ea typeface="黑体"/>
        <a:cs typeface=""/>
      </a:majorFont>
      <a:minorFont>
        <a:latin typeface="Cambria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7614</TotalTime>
  <Words>11</Words>
  <Application>Microsoft Macintosh PowerPoint</Application>
  <PresentationFormat>宽屏</PresentationFormat>
  <Paragraphs>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字魂50号-白鸽天行体</vt:lpstr>
      <vt:lpstr>Arial</vt:lpstr>
      <vt:lpstr>Cambria</vt:lpstr>
      <vt:lpstr>Symbol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Bureaucratic Control and Strategic Compliance: How Do Subnational Governments Implement  Central Guidelines in China? </dc:title>
  <dc:creator>何 潍涛</dc:creator>
  <cp:lastModifiedBy>潍涛 何</cp:lastModifiedBy>
  <cp:revision>9</cp:revision>
  <dcterms:created xsi:type="dcterms:W3CDTF">2022-06-08T08:37:34Z</dcterms:created>
  <dcterms:modified xsi:type="dcterms:W3CDTF">2023-10-20T12:28:56Z</dcterms:modified>
</cp:coreProperties>
</file>